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notesMasterIdLst>
    <p:notesMasterId r:id="rId16"/>
  </p:notesMasterIdLst>
  <p:handoutMasterIdLst>
    <p:handoutMasterId r:id="rId17"/>
  </p:handoutMasterIdLst>
  <p:sldIdLst>
    <p:sldId id="312" r:id="rId2"/>
    <p:sldId id="340" r:id="rId3"/>
    <p:sldId id="311" r:id="rId4"/>
    <p:sldId id="336" r:id="rId5"/>
    <p:sldId id="341" r:id="rId6"/>
    <p:sldId id="334" r:id="rId7"/>
    <p:sldId id="343" r:id="rId8"/>
    <p:sldId id="344" r:id="rId9"/>
    <p:sldId id="345" r:id="rId10"/>
    <p:sldId id="346" r:id="rId11"/>
    <p:sldId id="350" r:id="rId12"/>
    <p:sldId id="347" r:id="rId13"/>
    <p:sldId id="349" r:id="rId14"/>
    <p:sldId id="314" r:id="rId15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2865" autoAdjust="0"/>
  </p:normalViewPr>
  <p:slideViewPr>
    <p:cSldViewPr>
      <p:cViewPr varScale="1">
        <p:scale>
          <a:sx n="60" d="100"/>
          <a:sy n="60" d="100"/>
        </p:scale>
        <p:origin x="1443" y="3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image" Target="../media/image6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image" Target="../media/image6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19A043-9F19-4EC5-B179-455F4E637470}" type="doc">
      <dgm:prSet loTypeId="urn:microsoft.com/office/officeart/2005/8/layout/defaul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SG"/>
        </a:p>
      </dgm:t>
    </dgm:pt>
    <dgm:pt modelId="{37D2F7CA-BC20-4E56-ADE8-213045A34C96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b="1" i="1" dirty="0">
              <a:latin typeface="Century Gothic" panose="020B0502020202020204" pitchFamily="34" charset="0"/>
            </a:rPr>
            <a:t>E-FISCAL INCENTIVES</a:t>
          </a:r>
          <a:endParaRPr lang="en-SG" dirty="0">
            <a:latin typeface="Century Gothic" panose="020B0502020202020204" pitchFamily="34" charset="0"/>
          </a:endParaRPr>
        </a:p>
      </dgm:t>
    </dgm:pt>
    <dgm:pt modelId="{600BFAF8-DE06-4D4B-B058-25630CB1116B}" type="parTrans" cxnId="{E28159D4-94F8-4570-90B5-5D22063663A0}">
      <dgm:prSet/>
      <dgm:spPr/>
      <dgm:t>
        <a:bodyPr/>
        <a:lstStyle/>
        <a:p>
          <a:endParaRPr lang="en-SG">
            <a:latin typeface="Century Gothic" panose="020B0502020202020204" pitchFamily="34" charset="0"/>
          </a:endParaRPr>
        </a:p>
      </dgm:t>
    </dgm:pt>
    <dgm:pt modelId="{C7801B11-F5FD-48EE-9FE4-9FFA2B0BC665}" type="sibTrans" cxnId="{E28159D4-94F8-4570-90B5-5D22063663A0}">
      <dgm:prSet/>
      <dgm:spPr/>
      <dgm:t>
        <a:bodyPr/>
        <a:lstStyle/>
        <a:p>
          <a:endParaRPr lang="en-SG">
            <a:latin typeface="Century Gothic" panose="020B0502020202020204" pitchFamily="34" charset="0"/>
          </a:endParaRPr>
        </a:p>
      </dgm:t>
    </dgm:pt>
    <dgm:pt modelId="{11308EE4-CB27-4333-AD8B-B0049BF59B77}">
      <dgm:prSet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b="1" i="1" dirty="0">
              <a:latin typeface="Century Gothic" panose="020B0502020202020204" pitchFamily="34" charset="0"/>
            </a:rPr>
            <a:t>E-IMPORT DUTY CONCESSIONS</a:t>
          </a:r>
          <a:endParaRPr lang="en-SG" dirty="0">
            <a:latin typeface="Century Gothic" panose="020B0502020202020204" pitchFamily="34" charset="0"/>
          </a:endParaRPr>
        </a:p>
      </dgm:t>
    </dgm:pt>
    <dgm:pt modelId="{D77582FA-7ADC-43C6-A639-1CA99F7620EC}" type="parTrans" cxnId="{76421FD8-F757-4A8E-8603-3F20292BB38B}">
      <dgm:prSet/>
      <dgm:spPr/>
      <dgm:t>
        <a:bodyPr/>
        <a:lstStyle/>
        <a:p>
          <a:endParaRPr lang="en-SG">
            <a:latin typeface="Century Gothic" panose="020B0502020202020204" pitchFamily="34" charset="0"/>
          </a:endParaRPr>
        </a:p>
      </dgm:t>
    </dgm:pt>
    <dgm:pt modelId="{31FAAF96-20BE-4F7C-99A0-3DDBFB03D52E}" type="sibTrans" cxnId="{76421FD8-F757-4A8E-8603-3F20292BB38B}">
      <dgm:prSet/>
      <dgm:spPr/>
      <dgm:t>
        <a:bodyPr/>
        <a:lstStyle/>
        <a:p>
          <a:endParaRPr lang="en-SG">
            <a:latin typeface="Century Gothic" panose="020B0502020202020204" pitchFamily="34" charset="0"/>
          </a:endParaRPr>
        </a:p>
      </dgm:t>
    </dgm:pt>
    <dgm:pt modelId="{B4CB8E30-9676-4640-A08F-5E28FFD0651B}">
      <dgm:prSet/>
      <dgm:spPr/>
      <dgm:t>
        <a:bodyPr/>
        <a:lstStyle/>
        <a:p>
          <a:r>
            <a:rPr lang="en-US" b="1" i="1" dirty="0">
              <a:latin typeface="Century Gothic" panose="020B0502020202020204" pitchFamily="34" charset="0"/>
            </a:rPr>
            <a:t>E-COMPANY REGISTRATION</a:t>
          </a:r>
          <a:endParaRPr lang="en-SG" dirty="0">
            <a:latin typeface="Century Gothic" panose="020B0502020202020204" pitchFamily="34" charset="0"/>
          </a:endParaRPr>
        </a:p>
      </dgm:t>
    </dgm:pt>
    <dgm:pt modelId="{4D0680EA-8869-4E46-84DD-FAA1E62E7956}" type="parTrans" cxnId="{86C1BDF1-5482-4C42-B584-CC19362BB53D}">
      <dgm:prSet/>
      <dgm:spPr/>
      <dgm:t>
        <a:bodyPr/>
        <a:lstStyle/>
        <a:p>
          <a:endParaRPr lang="en-SG">
            <a:latin typeface="Century Gothic" panose="020B0502020202020204" pitchFamily="34" charset="0"/>
          </a:endParaRPr>
        </a:p>
      </dgm:t>
    </dgm:pt>
    <dgm:pt modelId="{72A19738-2346-4BDA-8402-4EC3EBDD7823}" type="sibTrans" cxnId="{86C1BDF1-5482-4C42-B584-CC19362BB53D}">
      <dgm:prSet/>
      <dgm:spPr/>
      <dgm:t>
        <a:bodyPr/>
        <a:lstStyle/>
        <a:p>
          <a:endParaRPr lang="en-SG">
            <a:latin typeface="Century Gothic" panose="020B0502020202020204" pitchFamily="34" charset="0"/>
          </a:endParaRPr>
        </a:p>
      </dgm:t>
    </dgm:pt>
    <dgm:pt modelId="{5C20A5ED-E996-4F7C-A972-628FFC37EDE0}">
      <dgm:prSet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 i="1" dirty="0">
              <a:latin typeface="Century Gothic" panose="020B0502020202020204" pitchFamily="34" charset="0"/>
            </a:rPr>
            <a:t>E-WORK PERMIT</a:t>
          </a:r>
          <a:endParaRPr lang="en-SG" dirty="0">
            <a:latin typeface="Century Gothic" panose="020B0502020202020204" pitchFamily="34" charset="0"/>
          </a:endParaRPr>
        </a:p>
      </dgm:t>
    </dgm:pt>
    <dgm:pt modelId="{FE74F80F-48EE-47AE-A64D-F8AF7FD8F656}" type="parTrans" cxnId="{C4D2AE5A-819D-47B7-A946-0C970E1907EB}">
      <dgm:prSet/>
      <dgm:spPr/>
      <dgm:t>
        <a:bodyPr/>
        <a:lstStyle/>
        <a:p>
          <a:endParaRPr lang="en-SG">
            <a:latin typeface="Century Gothic" panose="020B0502020202020204" pitchFamily="34" charset="0"/>
          </a:endParaRPr>
        </a:p>
      </dgm:t>
    </dgm:pt>
    <dgm:pt modelId="{01134EEE-F3E0-4B26-95F1-78982682F512}" type="sibTrans" cxnId="{C4D2AE5A-819D-47B7-A946-0C970E1907EB}">
      <dgm:prSet/>
      <dgm:spPr/>
      <dgm:t>
        <a:bodyPr/>
        <a:lstStyle/>
        <a:p>
          <a:endParaRPr lang="en-SG">
            <a:latin typeface="Century Gothic" panose="020B0502020202020204" pitchFamily="34" charset="0"/>
          </a:endParaRPr>
        </a:p>
      </dgm:t>
    </dgm:pt>
    <dgm:pt modelId="{48245EC4-3055-48D0-A6EE-502007255283}">
      <dgm:prSet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 i="1" dirty="0">
              <a:latin typeface="Century Gothic" panose="020B0502020202020204" pitchFamily="34" charset="0"/>
            </a:rPr>
            <a:t>E-PERMITS AND LICENCES</a:t>
          </a:r>
          <a:endParaRPr lang="en-SG" dirty="0">
            <a:latin typeface="Century Gothic" panose="020B0502020202020204" pitchFamily="34" charset="0"/>
          </a:endParaRPr>
        </a:p>
      </dgm:t>
    </dgm:pt>
    <dgm:pt modelId="{BCA49BE4-6C54-44FB-8276-84539F9D047B}" type="parTrans" cxnId="{B2EFAC91-EA63-45B4-898F-542A76CC4C88}">
      <dgm:prSet/>
      <dgm:spPr/>
      <dgm:t>
        <a:bodyPr/>
        <a:lstStyle/>
        <a:p>
          <a:endParaRPr lang="en-SG">
            <a:latin typeface="Century Gothic" panose="020B0502020202020204" pitchFamily="34" charset="0"/>
          </a:endParaRPr>
        </a:p>
      </dgm:t>
    </dgm:pt>
    <dgm:pt modelId="{F7015876-F3D4-4057-88F8-1948D544BC3F}" type="sibTrans" cxnId="{B2EFAC91-EA63-45B4-898F-542A76CC4C88}">
      <dgm:prSet/>
      <dgm:spPr/>
      <dgm:t>
        <a:bodyPr/>
        <a:lstStyle/>
        <a:p>
          <a:endParaRPr lang="en-SG">
            <a:latin typeface="Century Gothic" panose="020B0502020202020204" pitchFamily="34" charset="0"/>
          </a:endParaRPr>
        </a:p>
      </dgm:t>
    </dgm:pt>
    <dgm:pt modelId="{E79806A8-987C-4A14-ABEC-77796460A76F}">
      <dgm:prSet/>
      <dgm:spPr/>
      <dgm:t>
        <a:bodyPr/>
        <a:lstStyle/>
        <a:p>
          <a:r>
            <a:rPr lang="en-US" b="1" i="1" dirty="0">
              <a:latin typeface="Century Gothic" panose="020B0502020202020204" pitchFamily="34" charset="0"/>
            </a:rPr>
            <a:t>E-CERTIFICATE OF ORIGIN</a:t>
          </a:r>
          <a:endParaRPr lang="en-SG" dirty="0">
            <a:latin typeface="Century Gothic" panose="020B0502020202020204" pitchFamily="34" charset="0"/>
          </a:endParaRPr>
        </a:p>
      </dgm:t>
    </dgm:pt>
    <dgm:pt modelId="{36E42410-D07B-4573-9016-299B87B0045B}" type="parTrans" cxnId="{63C24C09-E302-4315-95DD-54E44BFAB70C}">
      <dgm:prSet/>
      <dgm:spPr/>
      <dgm:t>
        <a:bodyPr/>
        <a:lstStyle/>
        <a:p>
          <a:endParaRPr lang="en-SG">
            <a:latin typeface="Century Gothic" panose="020B0502020202020204" pitchFamily="34" charset="0"/>
          </a:endParaRPr>
        </a:p>
      </dgm:t>
    </dgm:pt>
    <dgm:pt modelId="{E1DA1BD5-969F-4047-A982-7451E5CEFD16}" type="sibTrans" cxnId="{63C24C09-E302-4315-95DD-54E44BFAB70C}">
      <dgm:prSet/>
      <dgm:spPr/>
      <dgm:t>
        <a:bodyPr/>
        <a:lstStyle/>
        <a:p>
          <a:endParaRPr lang="en-SG">
            <a:latin typeface="Century Gothic" panose="020B0502020202020204" pitchFamily="34" charset="0"/>
          </a:endParaRPr>
        </a:p>
      </dgm:t>
    </dgm:pt>
    <dgm:pt modelId="{7FD3A75C-08EF-4A99-9B90-307F67F84821}">
      <dgm:prSet/>
      <dgm:spPr>
        <a:solidFill>
          <a:schemeClr val="accent4"/>
        </a:solidFill>
      </dgm:spPr>
      <dgm:t>
        <a:bodyPr/>
        <a:lstStyle/>
        <a:p>
          <a:r>
            <a:rPr lang="en-US" b="1" i="1" dirty="0">
              <a:latin typeface="Century Gothic" panose="020B0502020202020204" pitchFamily="34" charset="0"/>
            </a:rPr>
            <a:t>E-NATIONAL INSURANCE BOARD REGISTRATION</a:t>
          </a:r>
          <a:endParaRPr lang="en-SG" dirty="0">
            <a:latin typeface="Century Gothic" panose="020B0502020202020204" pitchFamily="34" charset="0"/>
          </a:endParaRPr>
        </a:p>
      </dgm:t>
    </dgm:pt>
    <dgm:pt modelId="{ED194816-C20D-4DDC-963B-10C9A9292C99}" type="parTrans" cxnId="{52E2E300-D10F-4FA1-849B-DD9CAC850D1A}">
      <dgm:prSet/>
      <dgm:spPr/>
      <dgm:t>
        <a:bodyPr/>
        <a:lstStyle/>
        <a:p>
          <a:endParaRPr lang="en-SG">
            <a:latin typeface="Century Gothic" panose="020B0502020202020204" pitchFamily="34" charset="0"/>
          </a:endParaRPr>
        </a:p>
      </dgm:t>
    </dgm:pt>
    <dgm:pt modelId="{75413E1C-792D-4171-A139-3172220559C7}" type="sibTrans" cxnId="{52E2E300-D10F-4FA1-849B-DD9CAC850D1A}">
      <dgm:prSet/>
      <dgm:spPr/>
      <dgm:t>
        <a:bodyPr/>
        <a:lstStyle/>
        <a:p>
          <a:endParaRPr lang="en-SG">
            <a:latin typeface="Century Gothic" panose="020B0502020202020204" pitchFamily="34" charset="0"/>
          </a:endParaRPr>
        </a:p>
      </dgm:t>
    </dgm:pt>
    <dgm:pt modelId="{809481CC-D9B8-425C-B083-5C19334E36B5}">
      <dgm:prSet/>
      <dgm:spPr/>
      <dgm:t>
        <a:bodyPr/>
        <a:lstStyle/>
        <a:p>
          <a:r>
            <a:rPr lang="en-US" b="1" i="1" dirty="0">
              <a:latin typeface="Century Gothic" panose="020B0502020202020204" pitchFamily="34" charset="0"/>
            </a:rPr>
            <a:t>E-COMPANY/PARTNERSHIP BIR &amp;VAT REGISTRATION</a:t>
          </a:r>
          <a:endParaRPr lang="en-SG" dirty="0">
            <a:latin typeface="Century Gothic" panose="020B0502020202020204" pitchFamily="34" charset="0"/>
          </a:endParaRPr>
        </a:p>
      </dgm:t>
    </dgm:pt>
    <dgm:pt modelId="{77BB06EC-32FA-4553-856D-1D41B65740E0}" type="parTrans" cxnId="{D75FC005-1064-4C46-87D0-8BD822D73531}">
      <dgm:prSet/>
      <dgm:spPr/>
      <dgm:t>
        <a:bodyPr/>
        <a:lstStyle/>
        <a:p>
          <a:endParaRPr lang="en-SG">
            <a:latin typeface="Century Gothic" panose="020B0502020202020204" pitchFamily="34" charset="0"/>
          </a:endParaRPr>
        </a:p>
      </dgm:t>
    </dgm:pt>
    <dgm:pt modelId="{19739B32-C72A-400D-9412-20AF0ACACC8E}" type="sibTrans" cxnId="{D75FC005-1064-4C46-87D0-8BD822D73531}">
      <dgm:prSet/>
      <dgm:spPr/>
      <dgm:t>
        <a:bodyPr/>
        <a:lstStyle/>
        <a:p>
          <a:endParaRPr lang="en-SG">
            <a:latin typeface="Century Gothic" panose="020B0502020202020204" pitchFamily="34" charset="0"/>
          </a:endParaRPr>
        </a:p>
      </dgm:t>
    </dgm:pt>
    <dgm:pt modelId="{05E324FC-6F96-4B58-A1DD-D6982DD08442}">
      <dgm:prSet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b="1" i="1" dirty="0">
              <a:latin typeface="Century Gothic" panose="020B0502020202020204" pitchFamily="34" charset="0"/>
            </a:rPr>
            <a:t>E-GOODS DECLARATION</a:t>
          </a:r>
          <a:endParaRPr lang="en-SG" dirty="0">
            <a:latin typeface="Century Gothic" panose="020B0502020202020204" pitchFamily="34" charset="0"/>
          </a:endParaRPr>
        </a:p>
      </dgm:t>
    </dgm:pt>
    <dgm:pt modelId="{A348B29F-F9A2-4B16-B569-A6964B68D447}" type="parTrans" cxnId="{350C1A89-D505-4C6E-B102-138244A15041}">
      <dgm:prSet/>
      <dgm:spPr/>
      <dgm:t>
        <a:bodyPr/>
        <a:lstStyle/>
        <a:p>
          <a:endParaRPr lang="en-SG">
            <a:latin typeface="Century Gothic" panose="020B0502020202020204" pitchFamily="34" charset="0"/>
          </a:endParaRPr>
        </a:p>
      </dgm:t>
    </dgm:pt>
    <dgm:pt modelId="{0F3B3DC8-6F99-4946-9241-C07108D540DB}" type="sibTrans" cxnId="{350C1A89-D505-4C6E-B102-138244A15041}">
      <dgm:prSet/>
      <dgm:spPr/>
      <dgm:t>
        <a:bodyPr/>
        <a:lstStyle/>
        <a:p>
          <a:endParaRPr lang="en-SG">
            <a:latin typeface="Century Gothic" panose="020B0502020202020204" pitchFamily="34" charset="0"/>
          </a:endParaRPr>
        </a:p>
      </dgm:t>
    </dgm:pt>
    <dgm:pt modelId="{7BD04F72-0964-4A45-AECB-99F3F2351463}">
      <dgm:prSet/>
      <dgm:spPr/>
      <dgm:t>
        <a:bodyPr/>
        <a:lstStyle/>
        <a:p>
          <a:r>
            <a:rPr lang="en-US" b="1" i="1" dirty="0">
              <a:latin typeface="Century Gothic" panose="020B0502020202020204" pitchFamily="34" charset="0"/>
            </a:rPr>
            <a:t>E-VENDOR REGISTRATION</a:t>
          </a:r>
          <a:endParaRPr lang="en-SG" dirty="0">
            <a:latin typeface="Century Gothic" panose="020B0502020202020204" pitchFamily="34" charset="0"/>
          </a:endParaRPr>
        </a:p>
      </dgm:t>
    </dgm:pt>
    <dgm:pt modelId="{4E7F6FE9-1FEB-47C9-9345-B3736B38D3B3}" type="parTrans" cxnId="{BF6E1A51-2651-4E88-9432-396FD0C1E5F4}">
      <dgm:prSet/>
      <dgm:spPr/>
      <dgm:t>
        <a:bodyPr/>
        <a:lstStyle/>
        <a:p>
          <a:endParaRPr lang="en-SG">
            <a:latin typeface="Century Gothic" panose="020B0502020202020204" pitchFamily="34" charset="0"/>
          </a:endParaRPr>
        </a:p>
      </dgm:t>
    </dgm:pt>
    <dgm:pt modelId="{3B7E4AF5-63E9-4F9F-8336-9ADE2C64EB7D}" type="sibTrans" cxnId="{BF6E1A51-2651-4E88-9432-396FD0C1E5F4}">
      <dgm:prSet/>
      <dgm:spPr/>
      <dgm:t>
        <a:bodyPr/>
        <a:lstStyle/>
        <a:p>
          <a:endParaRPr lang="en-SG">
            <a:latin typeface="Century Gothic" panose="020B0502020202020204" pitchFamily="34" charset="0"/>
          </a:endParaRPr>
        </a:p>
      </dgm:t>
    </dgm:pt>
    <dgm:pt modelId="{961BB6F0-5FDC-4ADC-8DAB-8F756E3C0828}">
      <dgm:prSet/>
      <dgm:spPr/>
      <dgm:t>
        <a:bodyPr/>
        <a:lstStyle/>
        <a:p>
          <a:r>
            <a:rPr lang="en-US" b="1" i="1" dirty="0">
              <a:latin typeface="Century Gothic" panose="020B0502020202020204" pitchFamily="34" charset="0"/>
            </a:rPr>
            <a:t>E-MARITIME SERVICES</a:t>
          </a:r>
          <a:endParaRPr lang="en-SG" dirty="0">
            <a:latin typeface="Century Gothic" panose="020B0502020202020204" pitchFamily="34" charset="0"/>
          </a:endParaRPr>
        </a:p>
      </dgm:t>
    </dgm:pt>
    <dgm:pt modelId="{9ABEADF8-E424-4CA0-AD5B-E43386B02666}" type="parTrans" cxnId="{EC7CBA66-3658-45CB-8F5E-6F777A9AB79A}">
      <dgm:prSet/>
      <dgm:spPr/>
      <dgm:t>
        <a:bodyPr/>
        <a:lstStyle/>
        <a:p>
          <a:endParaRPr lang="en-SG">
            <a:latin typeface="Century Gothic" panose="020B0502020202020204" pitchFamily="34" charset="0"/>
          </a:endParaRPr>
        </a:p>
      </dgm:t>
    </dgm:pt>
    <dgm:pt modelId="{BE67B6FB-905F-4D47-AEB5-CD4DC4E87C47}" type="sibTrans" cxnId="{EC7CBA66-3658-45CB-8F5E-6F777A9AB79A}">
      <dgm:prSet/>
      <dgm:spPr/>
      <dgm:t>
        <a:bodyPr/>
        <a:lstStyle/>
        <a:p>
          <a:endParaRPr lang="en-SG">
            <a:latin typeface="Century Gothic" panose="020B0502020202020204" pitchFamily="34" charset="0"/>
          </a:endParaRPr>
        </a:p>
      </dgm:t>
    </dgm:pt>
    <dgm:pt modelId="{33546314-4B9A-4166-87C5-A4E2810391D4}">
      <dgm:prSet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SG" b="1" dirty="0">
              <a:latin typeface="Century Gothic" panose="020B0502020202020204" pitchFamily="34" charset="0"/>
            </a:rPr>
            <a:t>E-UTILITIES SERVICE</a:t>
          </a:r>
        </a:p>
      </dgm:t>
    </dgm:pt>
    <dgm:pt modelId="{142C19CB-CFFC-4B16-81DE-BCCAF4E20996}" type="parTrans" cxnId="{4C0E6C69-A7B5-4A2B-B13C-2EE017E9C51E}">
      <dgm:prSet/>
      <dgm:spPr/>
      <dgm:t>
        <a:bodyPr/>
        <a:lstStyle/>
        <a:p>
          <a:endParaRPr lang="en-TT"/>
        </a:p>
      </dgm:t>
    </dgm:pt>
    <dgm:pt modelId="{C73B331E-6ABF-4402-BE2E-1DF2820D009D}" type="sibTrans" cxnId="{4C0E6C69-A7B5-4A2B-B13C-2EE017E9C51E}">
      <dgm:prSet/>
      <dgm:spPr/>
      <dgm:t>
        <a:bodyPr/>
        <a:lstStyle/>
        <a:p>
          <a:endParaRPr lang="en-TT"/>
        </a:p>
      </dgm:t>
    </dgm:pt>
    <dgm:pt modelId="{32658F4D-4A20-4DAD-A71F-DECE0F6B4E9B}" type="pres">
      <dgm:prSet presAssocID="{2D19A043-9F19-4EC5-B179-455F4E637470}" presName="diagram" presStyleCnt="0">
        <dgm:presLayoutVars>
          <dgm:dir/>
          <dgm:resizeHandles val="exact"/>
        </dgm:presLayoutVars>
      </dgm:prSet>
      <dgm:spPr/>
    </dgm:pt>
    <dgm:pt modelId="{F2BCC8F4-2870-4877-AD39-D931AAE2C554}" type="pres">
      <dgm:prSet presAssocID="{37D2F7CA-BC20-4E56-ADE8-213045A34C96}" presName="node" presStyleLbl="node1" presStyleIdx="0" presStyleCnt="12">
        <dgm:presLayoutVars>
          <dgm:bulletEnabled val="1"/>
        </dgm:presLayoutVars>
      </dgm:prSet>
      <dgm:spPr/>
    </dgm:pt>
    <dgm:pt modelId="{196F4288-2E4F-49A9-A077-68F18B94E042}" type="pres">
      <dgm:prSet presAssocID="{C7801B11-F5FD-48EE-9FE4-9FFA2B0BC665}" presName="sibTrans" presStyleCnt="0"/>
      <dgm:spPr/>
    </dgm:pt>
    <dgm:pt modelId="{D7F7472A-19AD-44DF-BA01-EB64BF2D5592}" type="pres">
      <dgm:prSet presAssocID="{11308EE4-CB27-4333-AD8B-B0049BF59B77}" presName="node" presStyleLbl="node1" presStyleIdx="1" presStyleCnt="12">
        <dgm:presLayoutVars>
          <dgm:bulletEnabled val="1"/>
        </dgm:presLayoutVars>
      </dgm:prSet>
      <dgm:spPr/>
    </dgm:pt>
    <dgm:pt modelId="{13171EE6-D28A-45EA-8A3C-5395805664DB}" type="pres">
      <dgm:prSet presAssocID="{31FAAF96-20BE-4F7C-99A0-3DDBFB03D52E}" presName="sibTrans" presStyleCnt="0"/>
      <dgm:spPr/>
    </dgm:pt>
    <dgm:pt modelId="{637A5118-B3D1-4CFA-98D6-5710A9EBE995}" type="pres">
      <dgm:prSet presAssocID="{B4CB8E30-9676-4640-A08F-5E28FFD0651B}" presName="node" presStyleLbl="node1" presStyleIdx="2" presStyleCnt="12">
        <dgm:presLayoutVars>
          <dgm:bulletEnabled val="1"/>
        </dgm:presLayoutVars>
      </dgm:prSet>
      <dgm:spPr/>
    </dgm:pt>
    <dgm:pt modelId="{1FE3A446-2708-4DA8-9867-9D64D6379A21}" type="pres">
      <dgm:prSet presAssocID="{72A19738-2346-4BDA-8402-4EC3EBDD7823}" presName="sibTrans" presStyleCnt="0"/>
      <dgm:spPr/>
    </dgm:pt>
    <dgm:pt modelId="{8A5A451D-808E-4192-BCE7-BA8B688B6E69}" type="pres">
      <dgm:prSet presAssocID="{5C20A5ED-E996-4F7C-A972-628FFC37EDE0}" presName="node" presStyleLbl="node1" presStyleIdx="3" presStyleCnt="12">
        <dgm:presLayoutVars>
          <dgm:bulletEnabled val="1"/>
        </dgm:presLayoutVars>
      </dgm:prSet>
      <dgm:spPr/>
    </dgm:pt>
    <dgm:pt modelId="{1D99BEBC-D51B-4124-91CE-66966DF82303}" type="pres">
      <dgm:prSet presAssocID="{01134EEE-F3E0-4B26-95F1-78982682F512}" presName="sibTrans" presStyleCnt="0"/>
      <dgm:spPr/>
    </dgm:pt>
    <dgm:pt modelId="{9E98C4F7-3600-40DB-A996-C5F584132F80}" type="pres">
      <dgm:prSet presAssocID="{48245EC4-3055-48D0-A6EE-502007255283}" presName="node" presStyleLbl="node1" presStyleIdx="4" presStyleCnt="12">
        <dgm:presLayoutVars>
          <dgm:bulletEnabled val="1"/>
        </dgm:presLayoutVars>
      </dgm:prSet>
      <dgm:spPr/>
    </dgm:pt>
    <dgm:pt modelId="{F1FE468B-50A2-48F1-9949-72AAE874C597}" type="pres">
      <dgm:prSet presAssocID="{F7015876-F3D4-4057-88F8-1948D544BC3F}" presName="sibTrans" presStyleCnt="0"/>
      <dgm:spPr/>
    </dgm:pt>
    <dgm:pt modelId="{3C758E96-8959-4ABB-ACBF-FF080080BAF5}" type="pres">
      <dgm:prSet presAssocID="{E79806A8-987C-4A14-ABEC-77796460A76F}" presName="node" presStyleLbl="node1" presStyleIdx="5" presStyleCnt="12">
        <dgm:presLayoutVars>
          <dgm:bulletEnabled val="1"/>
        </dgm:presLayoutVars>
      </dgm:prSet>
      <dgm:spPr/>
    </dgm:pt>
    <dgm:pt modelId="{758F871D-D82C-419D-8C5D-895DDA460441}" type="pres">
      <dgm:prSet presAssocID="{E1DA1BD5-969F-4047-A982-7451E5CEFD16}" presName="sibTrans" presStyleCnt="0"/>
      <dgm:spPr/>
    </dgm:pt>
    <dgm:pt modelId="{2FF5DEC7-3D68-49FE-8507-561D12E4E2D2}" type="pres">
      <dgm:prSet presAssocID="{7FD3A75C-08EF-4A99-9B90-307F67F84821}" presName="node" presStyleLbl="node1" presStyleIdx="6" presStyleCnt="12">
        <dgm:presLayoutVars>
          <dgm:bulletEnabled val="1"/>
        </dgm:presLayoutVars>
      </dgm:prSet>
      <dgm:spPr/>
    </dgm:pt>
    <dgm:pt modelId="{BEF729B7-900B-48B4-8D41-8199A1F5AC1D}" type="pres">
      <dgm:prSet presAssocID="{75413E1C-792D-4171-A139-3172220559C7}" presName="sibTrans" presStyleCnt="0"/>
      <dgm:spPr/>
    </dgm:pt>
    <dgm:pt modelId="{6D3051F1-91CF-4CEF-8541-C1C7EA1B2CCB}" type="pres">
      <dgm:prSet presAssocID="{809481CC-D9B8-425C-B083-5C19334E36B5}" presName="node" presStyleLbl="node1" presStyleIdx="7" presStyleCnt="12">
        <dgm:presLayoutVars>
          <dgm:bulletEnabled val="1"/>
        </dgm:presLayoutVars>
      </dgm:prSet>
      <dgm:spPr/>
    </dgm:pt>
    <dgm:pt modelId="{8B909A24-0701-42DB-94A0-2BF757708CCF}" type="pres">
      <dgm:prSet presAssocID="{19739B32-C72A-400D-9412-20AF0ACACC8E}" presName="sibTrans" presStyleCnt="0"/>
      <dgm:spPr/>
    </dgm:pt>
    <dgm:pt modelId="{66FE4035-DC3F-4FBC-AB53-5CFAFBE2FEC1}" type="pres">
      <dgm:prSet presAssocID="{05E324FC-6F96-4B58-A1DD-D6982DD08442}" presName="node" presStyleLbl="node1" presStyleIdx="8" presStyleCnt="12">
        <dgm:presLayoutVars>
          <dgm:bulletEnabled val="1"/>
        </dgm:presLayoutVars>
      </dgm:prSet>
      <dgm:spPr/>
    </dgm:pt>
    <dgm:pt modelId="{659ED81D-EB47-464D-807E-506B39859468}" type="pres">
      <dgm:prSet presAssocID="{0F3B3DC8-6F99-4946-9241-C07108D540DB}" presName="sibTrans" presStyleCnt="0"/>
      <dgm:spPr/>
    </dgm:pt>
    <dgm:pt modelId="{92737938-BC97-47D0-AB82-7CE029A05470}" type="pres">
      <dgm:prSet presAssocID="{7BD04F72-0964-4A45-AECB-99F3F2351463}" presName="node" presStyleLbl="node1" presStyleIdx="9" presStyleCnt="12">
        <dgm:presLayoutVars>
          <dgm:bulletEnabled val="1"/>
        </dgm:presLayoutVars>
      </dgm:prSet>
      <dgm:spPr/>
    </dgm:pt>
    <dgm:pt modelId="{6F0F3AA3-09B3-4DD6-A945-11923C2AB8A2}" type="pres">
      <dgm:prSet presAssocID="{3B7E4AF5-63E9-4F9F-8336-9ADE2C64EB7D}" presName="sibTrans" presStyleCnt="0"/>
      <dgm:spPr/>
    </dgm:pt>
    <dgm:pt modelId="{F010B777-66E3-4E09-8177-77088CE8903D}" type="pres">
      <dgm:prSet presAssocID="{961BB6F0-5FDC-4ADC-8DAB-8F756E3C0828}" presName="node" presStyleLbl="node1" presStyleIdx="10" presStyleCnt="12">
        <dgm:presLayoutVars>
          <dgm:bulletEnabled val="1"/>
        </dgm:presLayoutVars>
      </dgm:prSet>
      <dgm:spPr/>
    </dgm:pt>
    <dgm:pt modelId="{71484714-A574-47EA-97CB-18A483FEDEB7}" type="pres">
      <dgm:prSet presAssocID="{BE67B6FB-905F-4D47-AEB5-CD4DC4E87C47}" presName="sibTrans" presStyleCnt="0"/>
      <dgm:spPr/>
    </dgm:pt>
    <dgm:pt modelId="{6F768C8D-8C97-4A55-9EB8-EEE7E43DD02C}" type="pres">
      <dgm:prSet presAssocID="{33546314-4B9A-4166-87C5-A4E2810391D4}" presName="node" presStyleLbl="node1" presStyleIdx="11" presStyleCnt="12">
        <dgm:presLayoutVars>
          <dgm:bulletEnabled val="1"/>
        </dgm:presLayoutVars>
      </dgm:prSet>
      <dgm:spPr/>
    </dgm:pt>
  </dgm:ptLst>
  <dgm:cxnLst>
    <dgm:cxn modelId="{52E2E300-D10F-4FA1-849B-DD9CAC850D1A}" srcId="{2D19A043-9F19-4EC5-B179-455F4E637470}" destId="{7FD3A75C-08EF-4A99-9B90-307F67F84821}" srcOrd="6" destOrd="0" parTransId="{ED194816-C20D-4DDC-963B-10C9A9292C99}" sibTransId="{75413E1C-792D-4171-A139-3172220559C7}"/>
    <dgm:cxn modelId="{D75FC005-1064-4C46-87D0-8BD822D73531}" srcId="{2D19A043-9F19-4EC5-B179-455F4E637470}" destId="{809481CC-D9B8-425C-B083-5C19334E36B5}" srcOrd="7" destOrd="0" parTransId="{77BB06EC-32FA-4553-856D-1D41B65740E0}" sibTransId="{19739B32-C72A-400D-9412-20AF0ACACC8E}"/>
    <dgm:cxn modelId="{86E4D506-193F-4A97-8FE7-DBF5183291B7}" type="presOf" srcId="{05E324FC-6F96-4B58-A1DD-D6982DD08442}" destId="{66FE4035-DC3F-4FBC-AB53-5CFAFBE2FEC1}" srcOrd="0" destOrd="0" presId="urn:microsoft.com/office/officeart/2005/8/layout/default"/>
    <dgm:cxn modelId="{63C24C09-E302-4315-95DD-54E44BFAB70C}" srcId="{2D19A043-9F19-4EC5-B179-455F4E637470}" destId="{E79806A8-987C-4A14-ABEC-77796460A76F}" srcOrd="5" destOrd="0" parTransId="{36E42410-D07B-4573-9016-299B87B0045B}" sibTransId="{E1DA1BD5-969F-4047-A982-7451E5CEFD16}"/>
    <dgm:cxn modelId="{ADE7FD20-1294-45CB-8C9F-D8844F758436}" type="presOf" srcId="{E79806A8-987C-4A14-ABEC-77796460A76F}" destId="{3C758E96-8959-4ABB-ACBF-FF080080BAF5}" srcOrd="0" destOrd="0" presId="urn:microsoft.com/office/officeart/2005/8/layout/default"/>
    <dgm:cxn modelId="{18AE782F-F342-4D34-B263-E2365874E1BE}" type="presOf" srcId="{48245EC4-3055-48D0-A6EE-502007255283}" destId="{9E98C4F7-3600-40DB-A996-C5F584132F80}" srcOrd="0" destOrd="0" presId="urn:microsoft.com/office/officeart/2005/8/layout/default"/>
    <dgm:cxn modelId="{8FD9E430-F77A-4C45-A522-A3CE2F95719B}" type="presOf" srcId="{33546314-4B9A-4166-87C5-A4E2810391D4}" destId="{6F768C8D-8C97-4A55-9EB8-EEE7E43DD02C}" srcOrd="0" destOrd="0" presId="urn:microsoft.com/office/officeart/2005/8/layout/default"/>
    <dgm:cxn modelId="{4BC89A61-956D-4CAB-A13C-749E2FF182BE}" type="presOf" srcId="{B4CB8E30-9676-4640-A08F-5E28FFD0651B}" destId="{637A5118-B3D1-4CFA-98D6-5710A9EBE995}" srcOrd="0" destOrd="0" presId="urn:microsoft.com/office/officeart/2005/8/layout/default"/>
    <dgm:cxn modelId="{EC7CBA66-3658-45CB-8F5E-6F777A9AB79A}" srcId="{2D19A043-9F19-4EC5-B179-455F4E637470}" destId="{961BB6F0-5FDC-4ADC-8DAB-8F756E3C0828}" srcOrd="10" destOrd="0" parTransId="{9ABEADF8-E424-4CA0-AD5B-E43386B02666}" sibTransId="{BE67B6FB-905F-4D47-AEB5-CD4DC4E87C47}"/>
    <dgm:cxn modelId="{4C0E6C69-A7B5-4A2B-B13C-2EE017E9C51E}" srcId="{2D19A043-9F19-4EC5-B179-455F4E637470}" destId="{33546314-4B9A-4166-87C5-A4E2810391D4}" srcOrd="11" destOrd="0" parTransId="{142C19CB-CFFC-4B16-81DE-BCCAF4E20996}" sibTransId="{C73B331E-6ABF-4402-BE2E-1DF2820D009D}"/>
    <dgm:cxn modelId="{BF6E1A51-2651-4E88-9432-396FD0C1E5F4}" srcId="{2D19A043-9F19-4EC5-B179-455F4E637470}" destId="{7BD04F72-0964-4A45-AECB-99F3F2351463}" srcOrd="9" destOrd="0" parTransId="{4E7F6FE9-1FEB-47C9-9345-B3736B38D3B3}" sibTransId="{3B7E4AF5-63E9-4F9F-8336-9ADE2C64EB7D}"/>
    <dgm:cxn modelId="{67323A58-3518-4440-9646-9E2C42E3D5F9}" type="presOf" srcId="{37D2F7CA-BC20-4E56-ADE8-213045A34C96}" destId="{F2BCC8F4-2870-4877-AD39-D931AAE2C554}" srcOrd="0" destOrd="0" presId="urn:microsoft.com/office/officeart/2005/8/layout/default"/>
    <dgm:cxn modelId="{C4D2AE5A-819D-47B7-A946-0C970E1907EB}" srcId="{2D19A043-9F19-4EC5-B179-455F4E637470}" destId="{5C20A5ED-E996-4F7C-A972-628FFC37EDE0}" srcOrd="3" destOrd="0" parTransId="{FE74F80F-48EE-47AE-A64D-F8AF7FD8F656}" sibTransId="{01134EEE-F3E0-4B26-95F1-78982682F512}"/>
    <dgm:cxn modelId="{22AEB282-F855-4B7A-AA5C-63CAFDE6BEEC}" type="presOf" srcId="{2D19A043-9F19-4EC5-B179-455F4E637470}" destId="{32658F4D-4A20-4DAD-A71F-DECE0F6B4E9B}" srcOrd="0" destOrd="0" presId="urn:microsoft.com/office/officeart/2005/8/layout/default"/>
    <dgm:cxn modelId="{350C1A89-D505-4C6E-B102-138244A15041}" srcId="{2D19A043-9F19-4EC5-B179-455F4E637470}" destId="{05E324FC-6F96-4B58-A1DD-D6982DD08442}" srcOrd="8" destOrd="0" parTransId="{A348B29F-F9A2-4B16-B569-A6964B68D447}" sibTransId="{0F3B3DC8-6F99-4946-9241-C07108D540DB}"/>
    <dgm:cxn modelId="{B2EFAC91-EA63-45B4-898F-542A76CC4C88}" srcId="{2D19A043-9F19-4EC5-B179-455F4E637470}" destId="{48245EC4-3055-48D0-A6EE-502007255283}" srcOrd="4" destOrd="0" parTransId="{BCA49BE4-6C54-44FB-8276-84539F9D047B}" sibTransId="{F7015876-F3D4-4057-88F8-1948D544BC3F}"/>
    <dgm:cxn modelId="{E6C95AA1-C1F1-4E01-AEBF-F810B71ECACC}" type="presOf" srcId="{961BB6F0-5FDC-4ADC-8DAB-8F756E3C0828}" destId="{F010B777-66E3-4E09-8177-77088CE8903D}" srcOrd="0" destOrd="0" presId="urn:microsoft.com/office/officeart/2005/8/layout/default"/>
    <dgm:cxn modelId="{042BF7B1-F7E4-43B6-9C9B-FD10672640DB}" type="presOf" srcId="{7BD04F72-0964-4A45-AECB-99F3F2351463}" destId="{92737938-BC97-47D0-AB82-7CE029A05470}" srcOrd="0" destOrd="0" presId="urn:microsoft.com/office/officeart/2005/8/layout/default"/>
    <dgm:cxn modelId="{E28159D4-94F8-4570-90B5-5D22063663A0}" srcId="{2D19A043-9F19-4EC5-B179-455F4E637470}" destId="{37D2F7CA-BC20-4E56-ADE8-213045A34C96}" srcOrd="0" destOrd="0" parTransId="{600BFAF8-DE06-4D4B-B058-25630CB1116B}" sibTransId="{C7801B11-F5FD-48EE-9FE4-9FFA2B0BC665}"/>
    <dgm:cxn modelId="{9B002CD6-EBBD-4DDF-A069-AF75F743474C}" type="presOf" srcId="{11308EE4-CB27-4333-AD8B-B0049BF59B77}" destId="{D7F7472A-19AD-44DF-BA01-EB64BF2D5592}" srcOrd="0" destOrd="0" presId="urn:microsoft.com/office/officeart/2005/8/layout/default"/>
    <dgm:cxn modelId="{959C64D6-AC24-4923-8478-851AD846F04C}" type="presOf" srcId="{5C20A5ED-E996-4F7C-A972-628FFC37EDE0}" destId="{8A5A451D-808E-4192-BCE7-BA8B688B6E69}" srcOrd="0" destOrd="0" presId="urn:microsoft.com/office/officeart/2005/8/layout/default"/>
    <dgm:cxn modelId="{76421FD8-F757-4A8E-8603-3F20292BB38B}" srcId="{2D19A043-9F19-4EC5-B179-455F4E637470}" destId="{11308EE4-CB27-4333-AD8B-B0049BF59B77}" srcOrd="1" destOrd="0" parTransId="{D77582FA-7ADC-43C6-A639-1CA99F7620EC}" sibTransId="{31FAAF96-20BE-4F7C-99A0-3DDBFB03D52E}"/>
    <dgm:cxn modelId="{D3933AEA-09F5-4BF0-AA09-A9E94D25EEBF}" type="presOf" srcId="{7FD3A75C-08EF-4A99-9B90-307F67F84821}" destId="{2FF5DEC7-3D68-49FE-8507-561D12E4E2D2}" srcOrd="0" destOrd="0" presId="urn:microsoft.com/office/officeart/2005/8/layout/default"/>
    <dgm:cxn modelId="{86C1BDF1-5482-4C42-B584-CC19362BB53D}" srcId="{2D19A043-9F19-4EC5-B179-455F4E637470}" destId="{B4CB8E30-9676-4640-A08F-5E28FFD0651B}" srcOrd="2" destOrd="0" parTransId="{4D0680EA-8869-4E46-84DD-FAA1E62E7956}" sibTransId="{72A19738-2346-4BDA-8402-4EC3EBDD7823}"/>
    <dgm:cxn modelId="{4E5B92F2-3D68-4F36-B524-454E4564AA2C}" type="presOf" srcId="{809481CC-D9B8-425C-B083-5C19334E36B5}" destId="{6D3051F1-91CF-4CEF-8541-C1C7EA1B2CCB}" srcOrd="0" destOrd="0" presId="urn:microsoft.com/office/officeart/2005/8/layout/default"/>
    <dgm:cxn modelId="{7CA482AD-7868-4478-8F95-D4E8BC6F43D4}" type="presParOf" srcId="{32658F4D-4A20-4DAD-A71F-DECE0F6B4E9B}" destId="{F2BCC8F4-2870-4877-AD39-D931AAE2C554}" srcOrd="0" destOrd="0" presId="urn:microsoft.com/office/officeart/2005/8/layout/default"/>
    <dgm:cxn modelId="{36F121E6-93D2-472C-A8D0-3A9BB8B88D7A}" type="presParOf" srcId="{32658F4D-4A20-4DAD-A71F-DECE0F6B4E9B}" destId="{196F4288-2E4F-49A9-A077-68F18B94E042}" srcOrd="1" destOrd="0" presId="urn:microsoft.com/office/officeart/2005/8/layout/default"/>
    <dgm:cxn modelId="{5FBB1DF3-10AE-436B-BF5C-EE78DD6EF316}" type="presParOf" srcId="{32658F4D-4A20-4DAD-A71F-DECE0F6B4E9B}" destId="{D7F7472A-19AD-44DF-BA01-EB64BF2D5592}" srcOrd="2" destOrd="0" presId="urn:microsoft.com/office/officeart/2005/8/layout/default"/>
    <dgm:cxn modelId="{B0E4F134-79F2-4B99-AB5F-C309FDDD4A31}" type="presParOf" srcId="{32658F4D-4A20-4DAD-A71F-DECE0F6B4E9B}" destId="{13171EE6-D28A-45EA-8A3C-5395805664DB}" srcOrd="3" destOrd="0" presId="urn:microsoft.com/office/officeart/2005/8/layout/default"/>
    <dgm:cxn modelId="{D6C00E47-1EFD-4852-8EE8-8C9CE5C026C8}" type="presParOf" srcId="{32658F4D-4A20-4DAD-A71F-DECE0F6B4E9B}" destId="{637A5118-B3D1-4CFA-98D6-5710A9EBE995}" srcOrd="4" destOrd="0" presId="urn:microsoft.com/office/officeart/2005/8/layout/default"/>
    <dgm:cxn modelId="{49DD28F2-9632-4D25-8864-970225993EBB}" type="presParOf" srcId="{32658F4D-4A20-4DAD-A71F-DECE0F6B4E9B}" destId="{1FE3A446-2708-4DA8-9867-9D64D6379A21}" srcOrd="5" destOrd="0" presId="urn:microsoft.com/office/officeart/2005/8/layout/default"/>
    <dgm:cxn modelId="{BA7E4148-8D25-4FCD-9479-D426830BA61D}" type="presParOf" srcId="{32658F4D-4A20-4DAD-A71F-DECE0F6B4E9B}" destId="{8A5A451D-808E-4192-BCE7-BA8B688B6E69}" srcOrd="6" destOrd="0" presId="urn:microsoft.com/office/officeart/2005/8/layout/default"/>
    <dgm:cxn modelId="{04DF66D6-6AAA-43D1-9E15-8BA1763561BE}" type="presParOf" srcId="{32658F4D-4A20-4DAD-A71F-DECE0F6B4E9B}" destId="{1D99BEBC-D51B-4124-91CE-66966DF82303}" srcOrd="7" destOrd="0" presId="urn:microsoft.com/office/officeart/2005/8/layout/default"/>
    <dgm:cxn modelId="{7253B7C5-D922-4706-BBBF-51F99BAFBD27}" type="presParOf" srcId="{32658F4D-4A20-4DAD-A71F-DECE0F6B4E9B}" destId="{9E98C4F7-3600-40DB-A996-C5F584132F80}" srcOrd="8" destOrd="0" presId="urn:microsoft.com/office/officeart/2005/8/layout/default"/>
    <dgm:cxn modelId="{94070713-8C78-4F0F-90AC-68F8A527D266}" type="presParOf" srcId="{32658F4D-4A20-4DAD-A71F-DECE0F6B4E9B}" destId="{F1FE468B-50A2-48F1-9949-72AAE874C597}" srcOrd="9" destOrd="0" presId="urn:microsoft.com/office/officeart/2005/8/layout/default"/>
    <dgm:cxn modelId="{9662A81E-2276-4C05-987E-8956C733A70E}" type="presParOf" srcId="{32658F4D-4A20-4DAD-A71F-DECE0F6B4E9B}" destId="{3C758E96-8959-4ABB-ACBF-FF080080BAF5}" srcOrd="10" destOrd="0" presId="urn:microsoft.com/office/officeart/2005/8/layout/default"/>
    <dgm:cxn modelId="{95DB4E0D-BD2B-4E4F-B192-F455748FB433}" type="presParOf" srcId="{32658F4D-4A20-4DAD-A71F-DECE0F6B4E9B}" destId="{758F871D-D82C-419D-8C5D-895DDA460441}" srcOrd="11" destOrd="0" presId="urn:microsoft.com/office/officeart/2005/8/layout/default"/>
    <dgm:cxn modelId="{B36ABFEA-3C91-44EC-B32F-4DCA6160FEE2}" type="presParOf" srcId="{32658F4D-4A20-4DAD-A71F-DECE0F6B4E9B}" destId="{2FF5DEC7-3D68-49FE-8507-561D12E4E2D2}" srcOrd="12" destOrd="0" presId="urn:microsoft.com/office/officeart/2005/8/layout/default"/>
    <dgm:cxn modelId="{3882A84D-2DD4-473F-87E8-FE03B668AA8F}" type="presParOf" srcId="{32658F4D-4A20-4DAD-A71F-DECE0F6B4E9B}" destId="{BEF729B7-900B-48B4-8D41-8199A1F5AC1D}" srcOrd="13" destOrd="0" presId="urn:microsoft.com/office/officeart/2005/8/layout/default"/>
    <dgm:cxn modelId="{E4894A8D-BAFA-472B-A646-B1EA90D3099D}" type="presParOf" srcId="{32658F4D-4A20-4DAD-A71F-DECE0F6B4E9B}" destId="{6D3051F1-91CF-4CEF-8541-C1C7EA1B2CCB}" srcOrd="14" destOrd="0" presId="urn:microsoft.com/office/officeart/2005/8/layout/default"/>
    <dgm:cxn modelId="{E5D47AC9-90C2-439F-9AF1-24A02693AB51}" type="presParOf" srcId="{32658F4D-4A20-4DAD-A71F-DECE0F6B4E9B}" destId="{8B909A24-0701-42DB-94A0-2BF757708CCF}" srcOrd="15" destOrd="0" presId="urn:microsoft.com/office/officeart/2005/8/layout/default"/>
    <dgm:cxn modelId="{013DDC00-F5D3-490A-9ABC-592506B1C91A}" type="presParOf" srcId="{32658F4D-4A20-4DAD-A71F-DECE0F6B4E9B}" destId="{66FE4035-DC3F-4FBC-AB53-5CFAFBE2FEC1}" srcOrd="16" destOrd="0" presId="urn:microsoft.com/office/officeart/2005/8/layout/default"/>
    <dgm:cxn modelId="{D20F3953-2E73-43AF-8828-AF5470D3843B}" type="presParOf" srcId="{32658F4D-4A20-4DAD-A71F-DECE0F6B4E9B}" destId="{659ED81D-EB47-464D-807E-506B39859468}" srcOrd="17" destOrd="0" presId="urn:microsoft.com/office/officeart/2005/8/layout/default"/>
    <dgm:cxn modelId="{92F2C506-8476-46A2-B3A0-B70D9C6E6793}" type="presParOf" srcId="{32658F4D-4A20-4DAD-A71F-DECE0F6B4E9B}" destId="{92737938-BC97-47D0-AB82-7CE029A05470}" srcOrd="18" destOrd="0" presId="urn:microsoft.com/office/officeart/2005/8/layout/default"/>
    <dgm:cxn modelId="{688AE782-9A8E-4D9D-AA47-EED7A3AA4CCE}" type="presParOf" srcId="{32658F4D-4A20-4DAD-A71F-DECE0F6B4E9B}" destId="{6F0F3AA3-09B3-4DD6-A945-11923C2AB8A2}" srcOrd="19" destOrd="0" presId="urn:microsoft.com/office/officeart/2005/8/layout/default"/>
    <dgm:cxn modelId="{BA614A33-E7B4-450E-A1D5-2EED43734DF5}" type="presParOf" srcId="{32658F4D-4A20-4DAD-A71F-DECE0F6B4E9B}" destId="{F010B777-66E3-4E09-8177-77088CE8903D}" srcOrd="20" destOrd="0" presId="urn:microsoft.com/office/officeart/2005/8/layout/default"/>
    <dgm:cxn modelId="{5D149725-4012-401C-AAFD-DF33D920D28C}" type="presParOf" srcId="{32658F4D-4A20-4DAD-A71F-DECE0F6B4E9B}" destId="{71484714-A574-47EA-97CB-18A483FEDEB7}" srcOrd="21" destOrd="0" presId="urn:microsoft.com/office/officeart/2005/8/layout/default"/>
    <dgm:cxn modelId="{ECB12363-348E-4B08-9F59-F92C4F6C3F56}" type="presParOf" srcId="{32658F4D-4A20-4DAD-A71F-DECE0F6B4E9B}" destId="{6F768C8D-8C97-4A55-9EB8-EEE7E43DD02C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F4A507-DF48-468B-82CD-AC2CD067184D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</dgm:pt>
    <dgm:pt modelId="{C2BB9CCA-5E63-4DE5-93AB-248394F2E4AE}">
      <dgm:prSet phldrT="[Text]" custT="1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pPr algn="l"/>
          <a:r>
            <a:rPr lang="en-US" sz="1100" b="1" dirty="0">
              <a:latin typeface="Century Gothic" pitchFamily="34" charset="0"/>
            </a:rPr>
            <a:t>Customs Brokers</a:t>
          </a:r>
        </a:p>
      </dgm:t>
    </dgm:pt>
    <dgm:pt modelId="{5810775A-2994-4909-A7DF-D1E74F1E59C1}" type="parTrans" cxnId="{C51ADDB1-E304-4160-A386-79059FF7B960}">
      <dgm:prSet/>
      <dgm:spPr/>
      <dgm:t>
        <a:bodyPr/>
        <a:lstStyle/>
        <a:p>
          <a:pPr algn="l"/>
          <a:endParaRPr lang="en-US" sz="1100" b="1">
            <a:latin typeface="Century Gothic" pitchFamily="34" charset="0"/>
          </a:endParaRPr>
        </a:p>
      </dgm:t>
    </dgm:pt>
    <dgm:pt modelId="{78E95C6B-66A2-4914-B632-7835D246C1CD}" type="sibTrans" cxnId="{C51ADDB1-E304-4160-A386-79059FF7B960}">
      <dgm:prSet/>
      <dgm:spPr/>
      <dgm:t>
        <a:bodyPr/>
        <a:lstStyle/>
        <a:p>
          <a:pPr algn="l"/>
          <a:endParaRPr lang="en-US" sz="1100" b="1">
            <a:latin typeface="Century Gothic" pitchFamily="34" charset="0"/>
          </a:endParaRPr>
        </a:p>
      </dgm:t>
    </dgm:pt>
    <dgm:pt modelId="{2140DD89-8054-45F3-9EEB-30D8FA908A51}">
      <dgm:prSet phldrT="[Text]" custT="1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pPr algn="l"/>
          <a:r>
            <a:rPr lang="en-US" sz="1100" b="1" dirty="0">
              <a:latin typeface="Century Gothic" pitchFamily="34" charset="0"/>
            </a:rPr>
            <a:t>Investor/ Companies</a:t>
          </a:r>
        </a:p>
      </dgm:t>
    </dgm:pt>
    <dgm:pt modelId="{7D5BBA5C-C0DA-4A3D-9803-5C005F032F81}" type="parTrans" cxnId="{853FD50B-7043-4A57-BF89-464BCB645C90}">
      <dgm:prSet/>
      <dgm:spPr/>
      <dgm:t>
        <a:bodyPr/>
        <a:lstStyle/>
        <a:p>
          <a:pPr algn="l"/>
          <a:endParaRPr lang="en-US" sz="1100" b="1">
            <a:latin typeface="Century Gothic" pitchFamily="34" charset="0"/>
          </a:endParaRPr>
        </a:p>
      </dgm:t>
    </dgm:pt>
    <dgm:pt modelId="{50128599-CB0E-456F-BC14-9645A20C9D09}" type="sibTrans" cxnId="{853FD50B-7043-4A57-BF89-464BCB645C90}">
      <dgm:prSet/>
      <dgm:spPr/>
      <dgm:t>
        <a:bodyPr/>
        <a:lstStyle/>
        <a:p>
          <a:pPr algn="l"/>
          <a:endParaRPr lang="en-US" sz="1100" b="1">
            <a:latin typeface="Century Gothic" pitchFamily="34" charset="0"/>
          </a:endParaRPr>
        </a:p>
      </dgm:t>
    </dgm:pt>
    <dgm:pt modelId="{DBAABF20-118B-412C-A8C0-3018F3AC8BCA}">
      <dgm:prSet phldrT="[Text]" custT="1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pPr algn="l"/>
          <a:r>
            <a:rPr lang="en-US" sz="1100" b="1" dirty="0">
              <a:latin typeface="Century Gothic" pitchFamily="34" charset="0"/>
            </a:rPr>
            <a:t>Citizens</a:t>
          </a:r>
        </a:p>
      </dgm:t>
    </dgm:pt>
    <dgm:pt modelId="{617DE064-0F3B-40D3-878B-514FCF5BBCAB}" type="parTrans" cxnId="{A1B96BE4-A000-44B3-978B-8FDF6481FEDF}">
      <dgm:prSet/>
      <dgm:spPr/>
      <dgm:t>
        <a:bodyPr/>
        <a:lstStyle/>
        <a:p>
          <a:pPr algn="l"/>
          <a:endParaRPr lang="en-US" sz="1100"/>
        </a:p>
      </dgm:t>
    </dgm:pt>
    <dgm:pt modelId="{89DAF8B0-6B0A-4C06-87BD-70DC8E045EAF}" type="sibTrans" cxnId="{A1B96BE4-A000-44B3-978B-8FDF6481FEDF}">
      <dgm:prSet/>
      <dgm:spPr/>
      <dgm:t>
        <a:bodyPr/>
        <a:lstStyle/>
        <a:p>
          <a:pPr algn="l"/>
          <a:endParaRPr lang="en-US" sz="1100"/>
        </a:p>
      </dgm:t>
    </dgm:pt>
    <dgm:pt modelId="{35CB9E95-20D5-4B8A-977A-4B68F7FFE4AF}">
      <dgm:prSet phldrT="[Text]" custT="1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pPr algn="l"/>
          <a:r>
            <a:rPr lang="en-US" sz="1100" b="1" dirty="0">
              <a:latin typeface="Century Gothic" pitchFamily="34" charset="0"/>
            </a:rPr>
            <a:t>Companies/ Businesses</a:t>
          </a:r>
        </a:p>
      </dgm:t>
    </dgm:pt>
    <dgm:pt modelId="{8604F308-481F-490B-B971-145BD5A234EF}" type="parTrans" cxnId="{C5AB73AF-4AB5-4D42-8301-C15CE1C1E24D}">
      <dgm:prSet/>
      <dgm:spPr/>
      <dgm:t>
        <a:bodyPr/>
        <a:lstStyle/>
        <a:p>
          <a:pPr algn="l"/>
          <a:endParaRPr lang="en-US" sz="1100"/>
        </a:p>
      </dgm:t>
    </dgm:pt>
    <dgm:pt modelId="{2A2F45EB-DF19-41EF-A037-92BBAFC5456C}" type="sibTrans" cxnId="{C5AB73AF-4AB5-4D42-8301-C15CE1C1E24D}">
      <dgm:prSet/>
      <dgm:spPr/>
      <dgm:t>
        <a:bodyPr/>
        <a:lstStyle/>
        <a:p>
          <a:pPr algn="l"/>
          <a:endParaRPr lang="en-US" sz="1100"/>
        </a:p>
      </dgm:t>
    </dgm:pt>
    <dgm:pt modelId="{292CAFA1-7AD8-4D30-B763-10802736E500}">
      <dgm:prSet phldrT="[Text]" custT="1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pPr algn="l"/>
          <a:r>
            <a:rPr lang="en-US" sz="1100" b="1" dirty="0">
              <a:latin typeface="Century Gothic" pitchFamily="34" charset="0"/>
            </a:rPr>
            <a:t>Shipping Agents</a:t>
          </a:r>
        </a:p>
      </dgm:t>
    </dgm:pt>
    <dgm:pt modelId="{A6EEEEDD-1A63-48D3-952E-5EBA268D16EB}" type="parTrans" cxnId="{6A0058DE-A9D2-4344-B785-C0487D49CAE4}">
      <dgm:prSet/>
      <dgm:spPr/>
      <dgm:t>
        <a:bodyPr/>
        <a:lstStyle/>
        <a:p>
          <a:pPr algn="l"/>
          <a:endParaRPr lang="en-SG" sz="1100"/>
        </a:p>
      </dgm:t>
    </dgm:pt>
    <dgm:pt modelId="{00496258-D45E-4971-9233-0137E6CA467E}" type="sibTrans" cxnId="{6A0058DE-A9D2-4344-B785-C0487D49CAE4}">
      <dgm:prSet/>
      <dgm:spPr/>
      <dgm:t>
        <a:bodyPr/>
        <a:lstStyle/>
        <a:p>
          <a:pPr algn="l"/>
          <a:endParaRPr lang="en-SG" sz="1100"/>
        </a:p>
      </dgm:t>
    </dgm:pt>
    <dgm:pt modelId="{E5946510-C7AE-4B97-B537-CD07B2F0640C}">
      <dgm:prSet phldrT="[Text]" custT="1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pPr algn="l"/>
          <a:r>
            <a:rPr lang="en-US" sz="1100" b="1" dirty="0">
              <a:latin typeface="Century Gothic" pitchFamily="34" charset="0"/>
            </a:rPr>
            <a:t>Workforce (Work Permit)</a:t>
          </a:r>
          <a:endParaRPr lang="en-SG" sz="1100" dirty="0"/>
        </a:p>
      </dgm:t>
    </dgm:pt>
    <dgm:pt modelId="{65A46C51-A225-47F2-976F-2140D9B39CCC}" type="parTrans" cxnId="{207487CD-BBEE-4C75-BB31-001D81A9221F}">
      <dgm:prSet/>
      <dgm:spPr/>
      <dgm:t>
        <a:bodyPr/>
        <a:lstStyle/>
        <a:p>
          <a:pPr algn="l"/>
          <a:endParaRPr lang="en-SG" sz="1100"/>
        </a:p>
      </dgm:t>
    </dgm:pt>
    <dgm:pt modelId="{109DB8BC-0B1A-48FE-B314-C3ADD4C07D14}" type="sibTrans" cxnId="{207487CD-BBEE-4C75-BB31-001D81A9221F}">
      <dgm:prSet/>
      <dgm:spPr/>
      <dgm:t>
        <a:bodyPr/>
        <a:lstStyle/>
        <a:p>
          <a:pPr algn="l"/>
          <a:endParaRPr lang="en-SG" sz="1100"/>
        </a:p>
      </dgm:t>
    </dgm:pt>
    <dgm:pt modelId="{449BA344-5E54-465B-B2CE-9030461ACD9F}">
      <dgm:prSet phldrT="[Text]" custT="1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pPr algn="l"/>
          <a:r>
            <a:rPr lang="en-US" sz="1100" b="1" dirty="0">
              <a:latin typeface="Century Gothic" pitchFamily="34" charset="0"/>
            </a:rPr>
            <a:t>Importers/Exporters</a:t>
          </a:r>
        </a:p>
      </dgm:t>
    </dgm:pt>
    <dgm:pt modelId="{5F228EF1-43DC-4632-B87D-715C75AAAEE5}" type="sibTrans" cxnId="{56821E73-2626-4399-A604-B638F1AE24DB}">
      <dgm:prSet/>
      <dgm:spPr/>
      <dgm:t>
        <a:bodyPr/>
        <a:lstStyle/>
        <a:p>
          <a:pPr algn="l"/>
          <a:endParaRPr lang="en-SG" sz="1100"/>
        </a:p>
      </dgm:t>
    </dgm:pt>
    <dgm:pt modelId="{99F4BE1F-90CF-4BF4-929C-2C0DEFF015A6}" type="parTrans" cxnId="{56821E73-2626-4399-A604-B638F1AE24DB}">
      <dgm:prSet/>
      <dgm:spPr/>
      <dgm:t>
        <a:bodyPr/>
        <a:lstStyle/>
        <a:p>
          <a:pPr algn="l"/>
          <a:endParaRPr lang="en-SG" sz="1100"/>
        </a:p>
      </dgm:t>
    </dgm:pt>
    <dgm:pt modelId="{3E37E0E6-D176-4624-85A3-EA2E3B5F966A}">
      <dgm:prSet phldrT="[Text]" custT="1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pPr algn="l"/>
          <a:r>
            <a:rPr lang="en-US" sz="1100" b="1" dirty="0">
              <a:latin typeface="Century Gothic" pitchFamily="34" charset="0"/>
            </a:rPr>
            <a:t>Port Operators</a:t>
          </a:r>
        </a:p>
      </dgm:t>
    </dgm:pt>
    <dgm:pt modelId="{7FB4F6AA-64CB-492F-A665-3CA8078BCBA4}" type="sibTrans" cxnId="{1FEA6672-6BC6-4CE5-968D-3A8688985A62}">
      <dgm:prSet/>
      <dgm:spPr/>
      <dgm:t>
        <a:bodyPr/>
        <a:lstStyle/>
        <a:p>
          <a:pPr algn="l"/>
          <a:endParaRPr lang="en-SG" sz="1100"/>
        </a:p>
      </dgm:t>
    </dgm:pt>
    <dgm:pt modelId="{78EDA979-2A3D-455D-AFED-CE9CFC78E4AE}" type="parTrans" cxnId="{1FEA6672-6BC6-4CE5-968D-3A8688985A62}">
      <dgm:prSet/>
      <dgm:spPr/>
      <dgm:t>
        <a:bodyPr/>
        <a:lstStyle/>
        <a:p>
          <a:pPr algn="l"/>
          <a:endParaRPr lang="en-SG" sz="1100"/>
        </a:p>
      </dgm:t>
    </dgm:pt>
    <dgm:pt modelId="{6561752B-ED75-424B-B7BC-76A32522C0DC}" type="pres">
      <dgm:prSet presAssocID="{3EF4A507-DF48-468B-82CD-AC2CD067184D}" presName="linear" presStyleCnt="0">
        <dgm:presLayoutVars>
          <dgm:dir/>
          <dgm:resizeHandles val="exact"/>
        </dgm:presLayoutVars>
      </dgm:prSet>
      <dgm:spPr/>
    </dgm:pt>
    <dgm:pt modelId="{A68A97F5-64C5-41B1-85A5-019C6A61DAF9}" type="pres">
      <dgm:prSet presAssocID="{C2BB9CCA-5E63-4DE5-93AB-248394F2E4AE}" presName="comp" presStyleCnt="0"/>
      <dgm:spPr/>
    </dgm:pt>
    <dgm:pt modelId="{2B8A5E9C-86D8-486E-AA50-0802A7461EC6}" type="pres">
      <dgm:prSet presAssocID="{C2BB9CCA-5E63-4DE5-93AB-248394F2E4AE}" presName="box" presStyleLbl="node1" presStyleIdx="0" presStyleCnt="8" custLinFactNeighborY="-12558"/>
      <dgm:spPr/>
    </dgm:pt>
    <dgm:pt modelId="{9C45BF4D-E9DE-476D-96C7-E68D64A7B217}" type="pres">
      <dgm:prSet presAssocID="{C2BB9CCA-5E63-4DE5-93AB-248394F2E4AE}" presName="img" presStyleLbl="fgImgPlace1" presStyleIdx="0" presStyleCnt="8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DB99EE4-CA33-461C-9A13-19102A71116F}" type="pres">
      <dgm:prSet presAssocID="{C2BB9CCA-5E63-4DE5-93AB-248394F2E4AE}" presName="text" presStyleLbl="node1" presStyleIdx="0" presStyleCnt="8">
        <dgm:presLayoutVars>
          <dgm:bulletEnabled val="1"/>
        </dgm:presLayoutVars>
      </dgm:prSet>
      <dgm:spPr/>
    </dgm:pt>
    <dgm:pt modelId="{8ABBE2F3-DCF4-422D-A69F-C4FA2074DAA8}" type="pres">
      <dgm:prSet presAssocID="{78E95C6B-66A2-4914-B632-7835D246C1CD}" presName="spacer" presStyleCnt="0"/>
      <dgm:spPr/>
    </dgm:pt>
    <dgm:pt modelId="{AEE555F6-0C75-4990-A9CA-3B9C44D1AB8D}" type="pres">
      <dgm:prSet presAssocID="{292CAFA1-7AD8-4D30-B763-10802736E500}" presName="comp" presStyleCnt="0"/>
      <dgm:spPr/>
    </dgm:pt>
    <dgm:pt modelId="{CA9059FF-5CF6-4C8C-88CE-85728010D733}" type="pres">
      <dgm:prSet presAssocID="{292CAFA1-7AD8-4D30-B763-10802736E500}" presName="box" presStyleLbl="node1" presStyleIdx="1" presStyleCnt="8"/>
      <dgm:spPr/>
    </dgm:pt>
    <dgm:pt modelId="{D6DEC647-92EE-4CFF-9C92-E08A8EBB45FC}" type="pres">
      <dgm:prSet presAssocID="{292CAFA1-7AD8-4D30-B763-10802736E500}" presName="img" presStyleLbl="fgImgPlace1" presStyleIdx="1" presStyleCnt="8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D06426D4-A7DE-4F59-B75B-7C6E7511FC04}" type="pres">
      <dgm:prSet presAssocID="{292CAFA1-7AD8-4D30-B763-10802736E500}" presName="text" presStyleLbl="node1" presStyleIdx="1" presStyleCnt="8">
        <dgm:presLayoutVars>
          <dgm:bulletEnabled val="1"/>
        </dgm:presLayoutVars>
      </dgm:prSet>
      <dgm:spPr/>
    </dgm:pt>
    <dgm:pt modelId="{8326627B-9CB6-4CDB-8F69-6C436970421E}" type="pres">
      <dgm:prSet presAssocID="{00496258-D45E-4971-9233-0137E6CA467E}" presName="spacer" presStyleCnt="0"/>
      <dgm:spPr/>
    </dgm:pt>
    <dgm:pt modelId="{1A14004B-3E86-44A2-B356-5234BF75E7A1}" type="pres">
      <dgm:prSet presAssocID="{3E37E0E6-D176-4624-85A3-EA2E3B5F966A}" presName="comp" presStyleCnt="0"/>
      <dgm:spPr/>
    </dgm:pt>
    <dgm:pt modelId="{69D194E7-9C8D-4B6F-9B5E-FAC434E57CE6}" type="pres">
      <dgm:prSet presAssocID="{3E37E0E6-D176-4624-85A3-EA2E3B5F966A}" presName="box" presStyleLbl="node1" presStyleIdx="2" presStyleCnt="8"/>
      <dgm:spPr/>
    </dgm:pt>
    <dgm:pt modelId="{452B6B92-3C2D-4A7B-A3DD-9856ACEFF34B}" type="pres">
      <dgm:prSet presAssocID="{3E37E0E6-D176-4624-85A3-EA2E3B5F966A}" presName="img" presStyleLbl="fgImgPlace1" presStyleIdx="2" presStyleCnt="8" custLinFactNeighborY="-193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3248A356-DB6F-4175-A13A-69920A0A0FAE}" type="pres">
      <dgm:prSet presAssocID="{3E37E0E6-D176-4624-85A3-EA2E3B5F966A}" presName="text" presStyleLbl="node1" presStyleIdx="2" presStyleCnt="8">
        <dgm:presLayoutVars>
          <dgm:bulletEnabled val="1"/>
        </dgm:presLayoutVars>
      </dgm:prSet>
      <dgm:spPr/>
    </dgm:pt>
    <dgm:pt modelId="{811D3201-5CE9-4C6C-814F-B457E26FAD03}" type="pres">
      <dgm:prSet presAssocID="{7FB4F6AA-64CB-492F-A665-3CA8078BCBA4}" presName="spacer" presStyleCnt="0"/>
      <dgm:spPr/>
    </dgm:pt>
    <dgm:pt modelId="{EC8B3DEB-AACE-4C85-9952-DE318BB93010}" type="pres">
      <dgm:prSet presAssocID="{449BA344-5E54-465B-B2CE-9030461ACD9F}" presName="comp" presStyleCnt="0"/>
      <dgm:spPr/>
    </dgm:pt>
    <dgm:pt modelId="{76AFDCFB-9538-43A1-B33D-7442F586B01C}" type="pres">
      <dgm:prSet presAssocID="{449BA344-5E54-465B-B2CE-9030461ACD9F}" presName="box" presStyleLbl="node1" presStyleIdx="3" presStyleCnt="8"/>
      <dgm:spPr/>
    </dgm:pt>
    <dgm:pt modelId="{D8A79F7D-88AB-4A16-A2D0-7F5560FDF7B9}" type="pres">
      <dgm:prSet presAssocID="{449BA344-5E54-465B-B2CE-9030461ACD9F}" presName="img" presStyleLbl="fgImgPlace1" presStyleIdx="3" presStyleCnt="8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20D2F90F-BFC0-4699-AC4E-4B0FBBF0D3F6}" type="pres">
      <dgm:prSet presAssocID="{449BA344-5E54-465B-B2CE-9030461ACD9F}" presName="text" presStyleLbl="node1" presStyleIdx="3" presStyleCnt="8">
        <dgm:presLayoutVars>
          <dgm:bulletEnabled val="1"/>
        </dgm:presLayoutVars>
      </dgm:prSet>
      <dgm:spPr/>
    </dgm:pt>
    <dgm:pt modelId="{C69DB903-CD78-468A-BD6B-A55D58DD165E}" type="pres">
      <dgm:prSet presAssocID="{5F228EF1-43DC-4632-B87D-715C75AAAEE5}" presName="spacer" presStyleCnt="0"/>
      <dgm:spPr/>
    </dgm:pt>
    <dgm:pt modelId="{49C4B12E-56E9-4A90-9213-252831767A55}" type="pres">
      <dgm:prSet presAssocID="{E5946510-C7AE-4B97-B537-CD07B2F0640C}" presName="comp" presStyleCnt="0"/>
      <dgm:spPr/>
    </dgm:pt>
    <dgm:pt modelId="{8F33F376-0297-4582-A55C-2962750E5665}" type="pres">
      <dgm:prSet presAssocID="{E5946510-C7AE-4B97-B537-CD07B2F0640C}" presName="box" presStyleLbl="node1" presStyleIdx="4" presStyleCnt="8"/>
      <dgm:spPr/>
    </dgm:pt>
    <dgm:pt modelId="{DD5B8EF2-59A2-4A76-8701-1E49D7B9E6D1}" type="pres">
      <dgm:prSet presAssocID="{E5946510-C7AE-4B97-B537-CD07B2F0640C}" presName="img" presStyleLbl="fgImgPlace1" presStyleIdx="4" presStyleCnt="8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543F0F92-977D-4774-B6F4-6B1C9008F512}" type="pres">
      <dgm:prSet presAssocID="{E5946510-C7AE-4B97-B537-CD07B2F0640C}" presName="text" presStyleLbl="node1" presStyleIdx="4" presStyleCnt="8">
        <dgm:presLayoutVars>
          <dgm:bulletEnabled val="1"/>
        </dgm:presLayoutVars>
      </dgm:prSet>
      <dgm:spPr/>
    </dgm:pt>
    <dgm:pt modelId="{1B4B16E1-D546-4271-B55A-FE4083FE523F}" type="pres">
      <dgm:prSet presAssocID="{109DB8BC-0B1A-48FE-B314-C3ADD4C07D14}" presName="spacer" presStyleCnt="0"/>
      <dgm:spPr/>
    </dgm:pt>
    <dgm:pt modelId="{9B9EBA18-E9EC-4AD3-8B34-6818DE26AF9B}" type="pres">
      <dgm:prSet presAssocID="{2140DD89-8054-45F3-9EEB-30D8FA908A51}" presName="comp" presStyleCnt="0"/>
      <dgm:spPr/>
    </dgm:pt>
    <dgm:pt modelId="{F7DEB699-03DF-42C6-B7A5-6FE9C83911C0}" type="pres">
      <dgm:prSet presAssocID="{2140DD89-8054-45F3-9EEB-30D8FA908A51}" presName="box" presStyleLbl="node1" presStyleIdx="5" presStyleCnt="8"/>
      <dgm:spPr/>
    </dgm:pt>
    <dgm:pt modelId="{1B36AA42-3181-4753-915E-01D69347312F}" type="pres">
      <dgm:prSet presAssocID="{2140DD89-8054-45F3-9EEB-30D8FA908A51}" presName="img" presStyleLbl="fgImgPlace1" presStyleIdx="5" presStyleCnt="8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</dgm:pt>
    <dgm:pt modelId="{A0E3C6BA-FD72-475F-9B26-56EB8F717D34}" type="pres">
      <dgm:prSet presAssocID="{2140DD89-8054-45F3-9EEB-30D8FA908A51}" presName="text" presStyleLbl="node1" presStyleIdx="5" presStyleCnt="8">
        <dgm:presLayoutVars>
          <dgm:bulletEnabled val="1"/>
        </dgm:presLayoutVars>
      </dgm:prSet>
      <dgm:spPr/>
    </dgm:pt>
    <dgm:pt modelId="{4D9D462B-1D17-4605-AC14-C18BC9DC6992}" type="pres">
      <dgm:prSet presAssocID="{50128599-CB0E-456F-BC14-9645A20C9D09}" presName="spacer" presStyleCnt="0"/>
      <dgm:spPr/>
    </dgm:pt>
    <dgm:pt modelId="{6879DC15-F385-454A-996B-80BC76E928DC}" type="pres">
      <dgm:prSet presAssocID="{DBAABF20-118B-412C-A8C0-3018F3AC8BCA}" presName="comp" presStyleCnt="0"/>
      <dgm:spPr/>
    </dgm:pt>
    <dgm:pt modelId="{679EFA19-01E5-4C35-9170-4F20808CF6E2}" type="pres">
      <dgm:prSet presAssocID="{DBAABF20-118B-412C-A8C0-3018F3AC8BCA}" presName="box" presStyleLbl="node1" presStyleIdx="6" presStyleCnt="8"/>
      <dgm:spPr/>
    </dgm:pt>
    <dgm:pt modelId="{AFAF4A79-52C7-442D-8A55-1FE23613FDCF}" type="pres">
      <dgm:prSet presAssocID="{DBAABF20-118B-412C-A8C0-3018F3AC8BCA}" presName="img" presStyleLbl="fgImgPlace1" presStyleIdx="6" presStyleCnt="8"/>
      <dgm:spPr>
        <a:blipFill rotWithShape="1">
          <a:blip xmlns:r="http://schemas.openxmlformats.org/officeDocument/2006/relationships" r:embed="rId7"/>
          <a:stretch>
            <a:fillRect/>
          </a:stretch>
        </a:blipFill>
      </dgm:spPr>
    </dgm:pt>
    <dgm:pt modelId="{EE323EF2-DEB1-4EE1-AAB2-4DD59EA2B195}" type="pres">
      <dgm:prSet presAssocID="{DBAABF20-118B-412C-A8C0-3018F3AC8BCA}" presName="text" presStyleLbl="node1" presStyleIdx="6" presStyleCnt="8">
        <dgm:presLayoutVars>
          <dgm:bulletEnabled val="1"/>
        </dgm:presLayoutVars>
      </dgm:prSet>
      <dgm:spPr/>
    </dgm:pt>
    <dgm:pt modelId="{3B9D0897-9CC9-49A0-AE9E-3592FEAAAA5F}" type="pres">
      <dgm:prSet presAssocID="{89DAF8B0-6B0A-4C06-87BD-70DC8E045EAF}" presName="spacer" presStyleCnt="0"/>
      <dgm:spPr/>
    </dgm:pt>
    <dgm:pt modelId="{0DFA3B22-D43F-4B51-BEAE-C124C1C3E94E}" type="pres">
      <dgm:prSet presAssocID="{35CB9E95-20D5-4B8A-977A-4B68F7FFE4AF}" presName="comp" presStyleCnt="0"/>
      <dgm:spPr/>
    </dgm:pt>
    <dgm:pt modelId="{7BC5707E-B6E4-4957-99C8-870043CABF0D}" type="pres">
      <dgm:prSet presAssocID="{35CB9E95-20D5-4B8A-977A-4B68F7FFE4AF}" presName="box" presStyleLbl="node1" presStyleIdx="7" presStyleCnt="8"/>
      <dgm:spPr/>
    </dgm:pt>
    <dgm:pt modelId="{345A0859-8170-4985-90F3-2D140BA7D229}" type="pres">
      <dgm:prSet presAssocID="{35CB9E95-20D5-4B8A-977A-4B68F7FFE4AF}" presName="img" presStyleLbl="fgImgPlace1" presStyleIdx="7" presStyleCnt="8"/>
      <dgm:spPr>
        <a:blipFill rotWithShape="1">
          <a:blip xmlns:r="http://schemas.openxmlformats.org/officeDocument/2006/relationships" r:embed="rId8"/>
          <a:stretch>
            <a:fillRect/>
          </a:stretch>
        </a:blipFill>
      </dgm:spPr>
    </dgm:pt>
    <dgm:pt modelId="{3A66D335-F11D-4EB3-9107-BB9B150E7949}" type="pres">
      <dgm:prSet presAssocID="{35CB9E95-20D5-4B8A-977A-4B68F7FFE4AF}" presName="text" presStyleLbl="node1" presStyleIdx="7" presStyleCnt="8">
        <dgm:presLayoutVars>
          <dgm:bulletEnabled val="1"/>
        </dgm:presLayoutVars>
      </dgm:prSet>
      <dgm:spPr/>
    </dgm:pt>
  </dgm:ptLst>
  <dgm:cxnLst>
    <dgm:cxn modelId="{853FD50B-7043-4A57-BF89-464BCB645C90}" srcId="{3EF4A507-DF48-468B-82CD-AC2CD067184D}" destId="{2140DD89-8054-45F3-9EEB-30D8FA908A51}" srcOrd="5" destOrd="0" parTransId="{7D5BBA5C-C0DA-4A3D-9803-5C005F032F81}" sibTransId="{50128599-CB0E-456F-BC14-9645A20C9D09}"/>
    <dgm:cxn modelId="{43FE470F-3D8A-406D-BDF3-5EAF154BD8AB}" type="presOf" srcId="{2140DD89-8054-45F3-9EEB-30D8FA908A51}" destId="{A0E3C6BA-FD72-475F-9B26-56EB8F717D34}" srcOrd="1" destOrd="0" presId="urn:microsoft.com/office/officeart/2005/8/layout/vList4"/>
    <dgm:cxn modelId="{3CE19813-366C-46D3-9221-04F743EA3017}" type="presOf" srcId="{292CAFA1-7AD8-4D30-B763-10802736E500}" destId="{CA9059FF-5CF6-4C8C-88CE-85728010D733}" srcOrd="0" destOrd="0" presId="urn:microsoft.com/office/officeart/2005/8/layout/vList4"/>
    <dgm:cxn modelId="{996EE515-4DE2-4D07-A04B-149E96918CC6}" type="presOf" srcId="{E5946510-C7AE-4B97-B537-CD07B2F0640C}" destId="{543F0F92-977D-4774-B6F4-6B1C9008F512}" srcOrd="1" destOrd="0" presId="urn:microsoft.com/office/officeart/2005/8/layout/vList4"/>
    <dgm:cxn modelId="{3EF1EC1A-DBFD-45B2-ACEC-2C930C25EFFD}" type="presOf" srcId="{C2BB9CCA-5E63-4DE5-93AB-248394F2E4AE}" destId="{2B8A5E9C-86D8-486E-AA50-0802A7461EC6}" srcOrd="0" destOrd="0" presId="urn:microsoft.com/office/officeart/2005/8/layout/vList4"/>
    <dgm:cxn modelId="{B4D5C727-D049-496B-B1A5-40F134720089}" type="presOf" srcId="{DBAABF20-118B-412C-A8C0-3018F3AC8BCA}" destId="{679EFA19-01E5-4C35-9170-4F20808CF6E2}" srcOrd="0" destOrd="0" presId="urn:microsoft.com/office/officeart/2005/8/layout/vList4"/>
    <dgm:cxn modelId="{CB6AAD3F-F4C4-4635-8C95-C92437139F94}" type="presOf" srcId="{3EF4A507-DF48-468B-82CD-AC2CD067184D}" destId="{6561752B-ED75-424B-B7BC-76A32522C0DC}" srcOrd="0" destOrd="0" presId="urn:microsoft.com/office/officeart/2005/8/layout/vList4"/>
    <dgm:cxn modelId="{BB2C245D-2DE3-4860-BFB0-425C5B5BB5C3}" type="presOf" srcId="{449BA344-5E54-465B-B2CE-9030461ACD9F}" destId="{20D2F90F-BFC0-4699-AC4E-4B0FBBF0D3F6}" srcOrd="1" destOrd="0" presId="urn:microsoft.com/office/officeart/2005/8/layout/vList4"/>
    <dgm:cxn modelId="{8C525060-270F-45BB-B361-D3CB872D2D4F}" type="presOf" srcId="{292CAFA1-7AD8-4D30-B763-10802736E500}" destId="{D06426D4-A7DE-4F59-B75B-7C6E7511FC04}" srcOrd="1" destOrd="0" presId="urn:microsoft.com/office/officeart/2005/8/layout/vList4"/>
    <dgm:cxn modelId="{BA439449-2250-4490-89E4-362504B6325C}" type="presOf" srcId="{3E37E0E6-D176-4624-85A3-EA2E3B5F966A}" destId="{69D194E7-9C8D-4B6F-9B5E-FAC434E57CE6}" srcOrd="0" destOrd="0" presId="urn:microsoft.com/office/officeart/2005/8/layout/vList4"/>
    <dgm:cxn modelId="{1FEA6672-6BC6-4CE5-968D-3A8688985A62}" srcId="{3EF4A507-DF48-468B-82CD-AC2CD067184D}" destId="{3E37E0E6-D176-4624-85A3-EA2E3B5F966A}" srcOrd="2" destOrd="0" parTransId="{78EDA979-2A3D-455D-AFED-CE9CFC78E4AE}" sibTransId="{7FB4F6AA-64CB-492F-A665-3CA8078BCBA4}"/>
    <dgm:cxn modelId="{56821E73-2626-4399-A604-B638F1AE24DB}" srcId="{3EF4A507-DF48-468B-82CD-AC2CD067184D}" destId="{449BA344-5E54-465B-B2CE-9030461ACD9F}" srcOrd="3" destOrd="0" parTransId="{99F4BE1F-90CF-4BF4-929C-2C0DEFF015A6}" sibTransId="{5F228EF1-43DC-4632-B87D-715C75AAAEE5}"/>
    <dgm:cxn modelId="{54D8A377-3912-469A-A4C4-2F2A53F658EE}" type="presOf" srcId="{35CB9E95-20D5-4B8A-977A-4B68F7FFE4AF}" destId="{3A66D335-F11D-4EB3-9107-BB9B150E7949}" srcOrd="1" destOrd="0" presId="urn:microsoft.com/office/officeart/2005/8/layout/vList4"/>
    <dgm:cxn modelId="{40428B58-C94F-41E0-B7AA-2073F87CD00E}" type="presOf" srcId="{DBAABF20-118B-412C-A8C0-3018F3AC8BCA}" destId="{EE323EF2-DEB1-4EE1-AAB2-4DD59EA2B195}" srcOrd="1" destOrd="0" presId="urn:microsoft.com/office/officeart/2005/8/layout/vList4"/>
    <dgm:cxn modelId="{BBACF358-C263-4C3B-9F80-179B0A9612CD}" type="presOf" srcId="{C2BB9CCA-5E63-4DE5-93AB-248394F2E4AE}" destId="{ADB99EE4-CA33-461C-9A13-19102A71116F}" srcOrd="1" destOrd="0" presId="urn:microsoft.com/office/officeart/2005/8/layout/vList4"/>
    <dgm:cxn modelId="{26DD5C7B-1BB7-488A-9284-F7418FE41C39}" type="presOf" srcId="{2140DD89-8054-45F3-9EEB-30D8FA908A51}" destId="{F7DEB699-03DF-42C6-B7A5-6FE9C83911C0}" srcOrd="0" destOrd="0" presId="urn:microsoft.com/office/officeart/2005/8/layout/vList4"/>
    <dgm:cxn modelId="{4952C47C-965D-4236-9B2D-9F14D534CE97}" type="presOf" srcId="{35CB9E95-20D5-4B8A-977A-4B68F7FFE4AF}" destId="{7BC5707E-B6E4-4957-99C8-870043CABF0D}" srcOrd="0" destOrd="0" presId="urn:microsoft.com/office/officeart/2005/8/layout/vList4"/>
    <dgm:cxn modelId="{FB9D8981-1BA6-415A-9BCE-3DD1D03EC5C1}" type="presOf" srcId="{449BA344-5E54-465B-B2CE-9030461ACD9F}" destId="{76AFDCFB-9538-43A1-B33D-7442F586B01C}" srcOrd="0" destOrd="0" presId="urn:microsoft.com/office/officeart/2005/8/layout/vList4"/>
    <dgm:cxn modelId="{783EF993-F59D-45DE-8655-DC490040699D}" type="presOf" srcId="{3E37E0E6-D176-4624-85A3-EA2E3B5F966A}" destId="{3248A356-DB6F-4175-A13A-69920A0A0FAE}" srcOrd="1" destOrd="0" presId="urn:microsoft.com/office/officeart/2005/8/layout/vList4"/>
    <dgm:cxn modelId="{935314A0-19E8-4481-A125-BBDC574970C0}" type="presOf" srcId="{E5946510-C7AE-4B97-B537-CD07B2F0640C}" destId="{8F33F376-0297-4582-A55C-2962750E5665}" srcOrd="0" destOrd="0" presId="urn:microsoft.com/office/officeart/2005/8/layout/vList4"/>
    <dgm:cxn modelId="{C5AB73AF-4AB5-4D42-8301-C15CE1C1E24D}" srcId="{3EF4A507-DF48-468B-82CD-AC2CD067184D}" destId="{35CB9E95-20D5-4B8A-977A-4B68F7FFE4AF}" srcOrd="7" destOrd="0" parTransId="{8604F308-481F-490B-B971-145BD5A234EF}" sibTransId="{2A2F45EB-DF19-41EF-A037-92BBAFC5456C}"/>
    <dgm:cxn modelId="{C51ADDB1-E304-4160-A386-79059FF7B960}" srcId="{3EF4A507-DF48-468B-82CD-AC2CD067184D}" destId="{C2BB9CCA-5E63-4DE5-93AB-248394F2E4AE}" srcOrd="0" destOrd="0" parTransId="{5810775A-2994-4909-A7DF-D1E74F1E59C1}" sibTransId="{78E95C6B-66A2-4914-B632-7835D246C1CD}"/>
    <dgm:cxn modelId="{207487CD-BBEE-4C75-BB31-001D81A9221F}" srcId="{3EF4A507-DF48-468B-82CD-AC2CD067184D}" destId="{E5946510-C7AE-4B97-B537-CD07B2F0640C}" srcOrd="4" destOrd="0" parTransId="{65A46C51-A225-47F2-976F-2140D9B39CCC}" sibTransId="{109DB8BC-0B1A-48FE-B314-C3ADD4C07D14}"/>
    <dgm:cxn modelId="{6A0058DE-A9D2-4344-B785-C0487D49CAE4}" srcId="{3EF4A507-DF48-468B-82CD-AC2CD067184D}" destId="{292CAFA1-7AD8-4D30-B763-10802736E500}" srcOrd="1" destOrd="0" parTransId="{A6EEEEDD-1A63-48D3-952E-5EBA268D16EB}" sibTransId="{00496258-D45E-4971-9233-0137E6CA467E}"/>
    <dgm:cxn modelId="{A1B96BE4-A000-44B3-978B-8FDF6481FEDF}" srcId="{3EF4A507-DF48-468B-82CD-AC2CD067184D}" destId="{DBAABF20-118B-412C-A8C0-3018F3AC8BCA}" srcOrd="6" destOrd="0" parTransId="{617DE064-0F3B-40D3-878B-514FCF5BBCAB}" sibTransId="{89DAF8B0-6B0A-4C06-87BD-70DC8E045EAF}"/>
    <dgm:cxn modelId="{6DB2FF62-B9F8-4E80-A6D9-89053D7EB5AE}" type="presParOf" srcId="{6561752B-ED75-424B-B7BC-76A32522C0DC}" destId="{A68A97F5-64C5-41B1-85A5-019C6A61DAF9}" srcOrd="0" destOrd="0" presId="urn:microsoft.com/office/officeart/2005/8/layout/vList4"/>
    <dgm:cxn modelId="{DB9DC67D-39E6-4849-91BE-85612E3061A9}" type="presParOf" srcId="{A68A97F5-64C5-41B1-85A5-019C6A61DAF9}" destId="{2B8A5E9C-86D8-486E-AA50-0802A7461EC6}" srcOrd="0" destOrd="0" presId="urn:microsoft.com/office/officeart/2005/8/layout/vList4"/>
    <dgm:cxn modelId="{D50838D4-2B71-43A4-9557-E990A71559C9}" type="presParOf" srcId="{A68A97F5-64C5-41B1-85A5-019C6A61DAF9}" destId="{9C45BF4D-E9DE-476D-96C7-E68D64A7B217}" srcOrd="1" destOrd="0" presId="urn:microsoft.com/office/officeart/2005/8/layout/vList4"/>
    <dgm:cxn modelId="{BEBDE555-D28B-4413-B4E6-7DC69FA4A6DD}" type="presParOf" srcId="{A68A97F5-64C5-41B1-85A5-019C6A61DAF9}" destId="{ADB99EE4-CA33-461C-9A13-19102A71116F}" srcOrd="2" destOrd="0" presId="urn:microsoft.com/office/officeart/2005/8/layout/vList4"/>
    <dgm:cxn modelId="{75D28D8E-BE7B-4EAF-B391-70A8D42F1600}" type="presParOf" srcId="{6561752B-ED75-424B-B7BC-76A32522C0DC}" destId="{8ABBE2F3-DCF4-422D-A69F-C4FA2074DAA8}" srcOrd="1" destOrd="0" presId="urn:microsoft.com/office/officeart/2005/8/layout/vList4"/>
    <dgm:cxn modelId="{70E9FD65-EB87-46F8-B796-FAEDB8164D20}" type="presParOf" srcId="{6561752B-ED75-424B-B7BC-76A32522C0DC}" destId="{AEE555F6-0C75-4990-A9CA-3B9C44D1AB8D}" srcOrd="2" destOrd="0" presId="urn:microsoft.com/office/officeart/2005/8/layout/vList4"/>
    <dgm:cxn modelId="{5BD79F68-0AD0-4B03-BD38-2ED006BE3563}" type="presParOf" srcId="{AEE555F6-0C75-4990-A9CA-3B9C44D1AB8D}" destId="{CA9059FF-5CF6-4C8C-88CE-85728010D733}" srcOrd="0" destOrd="0" presId="urn:microsoft.com/office/officeart/2005/8/layout/vList4"/>
    <dgm:cxn modelId="{5CE07398-F0F9-44D2-A9EC-4FA3AF142865}" type="presParOf" srcId="{AEE555F6-0C75-4990-A9CA-3B9C44D1AB8D}" destId="{D6DEC647-92EE-4CFF-9C92-E08A8EBB45FC}" srcOrd="1" destOrd="0" presId="urn:microsoft.com/office/officeart/2005/8/layout/vList4"/>
    <dgm:cxn modelId="{C4E566F9-FC9A-4CB0-9CE2-C4831F84862D}" type="presParOf" srcId="{AEE555F6-0C75-4990-A9CA-3B9C44D1AB8D}" destId="{D06426D4-A7DE-4F59-B75B-7C6E7511FC04}" srcOrd="2" destOrd="0" presId="urn:microsoft.com/office/officeart/2005/8/layout/vList4"/>
    <dgm:cxn modelId="{762849D9-A1DA-4BB6-B1CC-013414BAD769}" type="presParOf" srcId="{6561752B-ED75-424B-B7BC-76A32522C0DC}" destId="{8326627B-9CB6-4CDB-8F69-6C436970421E}" srcOrd="3" destOrd="0" presId="urn:microsoft.com/office/officeart/2005/8/layout/vList4"/>
    <dgm:cxn modelId="{47FA81F0-EF71-482A-975E-D48A17B6ED54}" type="presParOf" srcId="{6561752B-ED75-424B-B7BC-76A32522C0DC}" destId="{1A14004B-3E86-44A2-B356-5234BF75E7A1}" srcOrd="4" destOrd="0" presId="urn:microsoft.com/office/officeart/2005/8/layout/vList4"/>
    <dgm:cxn modelId="{5D01B0AB-1D86-4736-8289-3955188D9466}" type="presParOf" srcId="{1A14004B-3E86-44A2-B356-5234BF75E7A1}" destId="{69D194E7-9C8D-4B6F-9B5E-FAC434E57CE6}" srcOrd="0" destOrd="0" presId="urn:microsoft.com/office/officeart/2005/8/layout/vList4"/>
    <dgm:cxn modelId="{F46F8880-8C54-469E-A7D4-EE5B88ED3DC2}" type="presParOf" srcId="{1A14004B-3E86-44A2-B356-5234BF75E7A1}" destId="{452B6B92-3C2D-4A7B-A3DD-9856ACEFF34B}" srcOrd="1" destOrd="0" presId="urn:microsoft.com/office/officeart/2005/8/layout/vList4"/>
    <dgm:cxn modelId="{87454338-B3EF-43B9-8206-D35CFBB7A95F}" type="presParOf" srcId="{1A14004B-3E86-44A2-B356-5234BF75E7A1}" destId="{3248A356-DB6F-4175-A13A-69920A0A0FAE}" srcOrd="2" destOrd="0" presId="urn:microsoft.com/office/officeart/2005/8/layout/vList4"/>
    <dgm:cxn modelId="{8C84FC35-D86D-4D70-BBD6-EE508BAB775F}" type="presParOf" srcId="{6561752B-ED75-424B-B7BC-76A32522C0DC}" destId="{811D3201-5CE9-4C6C-814F-B457E26FAD03}" srcOrd="5" destOrd="0" presId="urn:microsoft.com/office/officeart/2005/8/layout/vList4"/>
    <dgm:cxn modelId="{85CF8505-D46B-44E7-9EA2-4BFCE2D176AF}" type="presParOf" srcId="{6561752B-ED75-424B-B7BC-76A32522C0DC}" destId="{EC8B3DEB-AACE-4C85-9952-DE318BB93010}" srcOrd="6" destOrd="0" presId="urn:microsoft.com/office/officeart/2005/8/layout/vList4"/>
    <dgm:cxn modelId="{FBC5CB27-574B-4A44-BF75-14055B2E2F9F}" type="presParOf" srcId="{EC8B3DEB-AACE-4C85-9952-DE318BB93010}" destId="{76AFDCFB-9538-43A1-B33D-7442F586B01C}" srcOrd="0" destOrd="0" presId="urn:microsoft.com/office/officeart/2005/8/layout/vList4"/>
    <dgm:cxn modelId="{041B991E-C9BD-419E-853F-C62DA1DE2CE4}" type="presParOf" srcId="{EC8B3DEB-AACE-4C85-9952-DE318BB93010}" destId="{D8A79F7D-88AB-4A16-A2D0-7F5560FDF7B9}" srcOrd="1" destOrd="0" presId="urn:microsoft.com/office/officeart/2005/8/layout/vList4"/>
    <dgm:cxn modelId="{4D5E3AD0-01F8-4CCD-A091-982B076F6770}" type="presParOf" srcId="{EC8B3DEB-AACE-4C85-9952-DE318BB93010}" destId="{20D2F90F-BFC0-4699-AC4E-4B0FBBF0D3F6}" srcOrd="2" destOrd="0" presId="urn:microsoft.com/office/officeart/2005/8/layout/vList4"/>
    <dgm:cxn modelId="{F73D2619-EF3F-4050-B1C7-92AB7124E33F}" type="presParOf" srcId="{6561752B-ED75-424B-B7BC-76A32522C0DC}" destId="{C69DB903-CD78-468A-BD6B-A55D58DD165E}" srcOrd="7" destOrd="0" presId="urn:microsoft.com/office/officeart/2005/8/layout/vList4"/>
    <dgm:cxn modelId="{E492981D-DD6D-4789-90A5-9C9327B3334A}" type="presParOf" srcId="{6561752B-ED75-424B-B7BC-76A32522C0DC}" destId="{49C4B12E-56E9-4A90-9213-252831767A55}" srcOrd="8" destOrd="0" presId="urn:microsoft.com/office/officeart/2005/8/layout/vList4"/>
    <dgm:cxn modelId="{D534864F-ED14-4B1D-BDBD-059CCD92FC55}" type="presParOf" srcId="{49C4B12E-56E9-4A90-9213-252831767A55}" destId="{8F33F376-0297-4582-A55C-2962750E5665}" srcOrd="0" destOrd="0" presId="urn:microsoft.com/office/officeart/2005/8/layout/vList4"/>
    <dgm:cxn modelId="{302B329F-0156-4C91-A474-6D167AF26C58}" type="presParOf" srcId="{49C4B12E-56E9-4A90-9213-252831767A55}" destId="{DD5B8EF2-59A2-4A76-8701-1E49D7B9E6D1}" srcOrd="1" destOrd="0" presId="urn:microsoft.com/office/officeart/2005/8/layout/vList4"/>
    <dgm:cxn modelId="{B8E9FDCD-1FC9-4C79-ACF9-49EC1786C062}" type="presParOf" srcId="{49C4B12E-56E9-4A90-9213-252831767A55}" destId="{543F0F92-977D-4774-B6F4-6B1C9008F512}" srcOrd="2" destOrd="0" presId="urn:microsoft.com/office/officeart/2005/8/layout/vList4"/>
    <dgm:cxn modelId="{3988DCB5-C98D-4FB9-9A21-778D2147E91A}" type="presParOf" srcId="{6561752B-ED75-424B-B7BC-76A32522C0DC}" destId="{1B4B16E1-D546-4271-B55A-FE4083FE523F}" srcOrd="9" destOrd="0" presId="urn:microsoft.com/office/officeart/2005/8/layout/vList4"/>
    <dgm:cxn modelId="{37C9D821-9B25-466C-8257-F04B6E441C19}" type="presParOf" srcId="{6561752B-ED75-424B-B7BC-76A32522C0DC}" destId="{9B9EBA18-E9EC-4AD3-8B34-6818DE26AF9B}" srcOrd="10" destOrd="0" presId="urn:microsoft.com/office/officeart/2005/8/layout/vList4"/>
    <dgm:cxn modelId="{D45F20A1-D626-47E4-A8D5-00799E9B1CC4}" type="presParOf" srcId="{9B9EBA18-E9EC-4AD3-8B34-6818DE26AF9B}" destId="{F7DEB699-03DF-42C6-B7A5-6FE9C83911C0}" srcOrd="0" destOrd="0" presId="urn:microsoft.com/office/officeart/2005/8/layout/vList4"/>
    <dgm:cxn modelId="{DFC4FF79-D5CF-44D5-9F9B-62F5D87C2234}" type="presParOf" srcId="{9B9EBA18-E9EC-4AD3-8B34-6818DE26AF9B}" destId="{1B36AA42-3181-4753-915E-01D69347312F}" srcOrd="1" destOrd="0" presId="urn:microsoft.com/office/officeart/2005/8/layout/vList4"/>
    <dgm:cxn modelId="{5F061AC5-2DD3-41A7-A605-20D56AC39A01}" type="presParOf" srcId="{9B9EBA18-E9EC-4AD3-8B34-6818DE26AF9B}" destId="{A0E3C6BA-FD72-475F-9B26-56EB8F717D34}" srcOrd="2" destOrd="0" presId="urn:microsoft.com/office/officeart/2005/8/layout/vList4"/>
    <dgm:cxn modelId="{F5C3EEA8-A644-47A0-9C5F-D4785139B1A3}" type="presParOf" srcId="{6561752B-ED75-424B-B7BC-76A32522C0DC}" destId="{4D9D462B-1D17-4605-AC14-C18BC9DC6992}" srcOrd="11" destOrd="0" presId="urn:microsoft.com/office/officeart/2005/8/layout/vList4"/>
    <dgm:cxn modelId="{5E4CD3BF-7015-4ECF-AA12-AA851C070A8C}" type="presParOf" srcId="{6561752B-ED75-424B-B7BC-76A32522C0DC}" destId="{6879DC15-F385-454A-996B-80BC76E928DC}" srcOrd="12" destOrd="0" presId="urn:microsoft.com/office/officeart/2005/8/layout/vList4"/>
    <dgm:cxn modelId="{5E5DEA97-2A3E-4B2B-A625-9AC1C5ED81A1}" type="presParOf" srcId="{6879DC15-F385-454A-996B-80BC76E928DC}" destId="{679EFA19-01E5-4C35-9170-4F20808CF6E2}" srcOrd="0" destOrd="0" presId="urn:microsoft.com/office/officeart/2005/8/layout/vList4"/>
    <dgm:cxn modelId="{3C5E2C0D-F034-461C-AE55-30751FDF0749}" type="presParOf" srcId="{6879DC15-F385-454A-996B-80BC76E928DC}" destId="{AFAF4A79-52C7-442D-8A55-1FE23613FDCF}" srcOrd="1" destOrd="0" presId="urn:microsoft.com/office/officeart/2005/8/layout/vList4"/>
    <dgm:cxn modelId="{57F03A49-0948-423B-8ABF-D5F259DF8631}" type="presParOf" srcId="{6879DC15-F385-454A-996B-80BC76E928DC}" destId="{EE323EF2-DEB1-4EE1-AAB2-4DD59EA2B195}" srcOrd="2" destOrd="0" presId="urn:microsoft.com/office/officeart/2005/8/layout/vList4"/>
    <dgm:cxn modelId="{68D771E8-3574-40E8-AC56-1CA71148113F}" type="presParOf" srcId="{6561752B-ED75-424B-B7BC-76A32522C0DC}" destId="{3B9D0897-9CC9-49A0-AE9E-3592FEAAAA5F}" srcOrd="13" destOrd="0" presId="urn:microsoft.com/office/officeart/2005/8/layout/vList4"/>
    <dgm:cxn modelId="{21DCBADF-C27B-451D-ACA2-DA9B6BF51419}" type="presParOf" srcId="{6561752B-ED75-424B-B7BC-76A32522C0DC}" destId="{0DFA3B22-D43F-4B51-BEAE-C124C1C3E94E}" srcOrd="14" destOrd="0" presId="urn:microsoft.com/office/officeart/2005/8/layout/vList4"/>
    <dgm:cxn modelId="{2B953106-1668-4507-A319-FC25284A9F47}" type="presParOf" srcId="{0DFA3B22-D43F-4B51-BEAE-C124C1C3E94E}" destId="{7BC5707E-B6E4-4957-99C8-870043CABF0D}" srcOrd="0" destOrd="0" presId="urn:microsoft.com/office/officeart/2005/8/layout/vList4"/>
    <dgm:cxn modelId="{5D7DB4B1-57A4-47E3-8877-0C7986BBB68E}" type="presParOf" srcId="{0DFA3B22-D43F-4B51-BEAE-C124C1C3E94E}" destId="{345A0859-8170-4985-90F3-2D140BA7D229}" srcOrd="1" destOrd="0" presId="urn:microsoft.com/office/officeart/2005/8/layout/vList4"/>
    <dgm:cxn modelId="{B391AD22-05C6-4105-A2A6-0D49EB5F0E2D}" type="presParOf" srcId="{0DFA3B22-D43F-4B51-BEAE-C124C1C3E94E}" destId="{3A66D335-F11D-4EB3-9107-BB9B150E794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2CC4EA9-622A-4488-99A5-176816C5F49C}" type="doc">
      <dgm:prSet loTypeId="urn:microsoft.com/office/officeart/2005/8/layout/chevron1" loCatId="process" qsTypeId="urn:microsoft.com/office/officeart/2005/8/quickstyle/simple1" qsCatId="simple" csTypeId="urn:microsoft.com/office/officeart/2005/8/colors/accent2_2" csCatId="accent2" phldr="1"/>
      <dgm:spPr/>
    </dgm:pt>
    <dgm:pt modelId="{E65F8540-9C2C-4942-9E51-69435DA3F074}">
      <dgm:prSet phldrT="[Text]"/>
      <dgm:spPr>
        <a:xfrm>
          <a:off x="2022308" y="465854"/>
          <a:ext cx="2242728" cy="897091"/>
        </a:xfrm>
        <a:solidFill>
          <a:srgbClr val="33339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b="0" dirty="0">
              <a:solidFill>
                <a:srgbClr val="FFFFFF"/>
              </a:solidFill>
              <a:latin typeface="Century Gothic"/>
              <a:ea typeface="+mn-ea"/>
              <a:cs typeface="Arial"/>
            </a:rPr>
            <a:t>Documentary Processing</a:t>
          </a:r>
          <a:endParaRPr lang="en-SG" b="0" dirty="0">
            <a:solidFill>
              <a:srgbClr val="FFFFFF"/>
            </a:solidFill>
            <a:latin typeface="Century Gothic"/>
            <a:ea typeface="+mn-ea"/>
            <a:cs typeface="Arial"/>
          </a:endParaRPr>
        </a:p>
      </dgm:t>
    </dgm:pt>
    <dgm:pt modelId="{EE64AF3B-2D5A-4217-9971-0B1B0E0A0851}" type="parTrans" cxnId="{81AD1198-622A-42DC-8141-0FD0165B2675}">
      <dgm:prSet/>
      <dgm:spPr/>
      <dgm:t>
        <a:bodyPr/>
        <a:lstStyle/>
        <a:p>
          <a:endParaRPr lang="en-SG" b="0"/>
        </a:p>
      </dgm:t>
    </dgm:pt>
    <dgm:pt modelId="{CA148FDF-85D6-4FAF-B91E-973CCC60871C}" type="sibTrans" cxnId="{81AD1198-622A-42DC-8141-0FD0165B2675}">
      <dgm:prSet/>
      <dgm:spPr/>
      <dgm:t>
        <a:bodyPr/>
        <a:lstStyle/>
        <a:p>
          <a:endParaRPr lang="en-SG" b="0"/>
        </a:p>
      </dgm:t>
    </dgm:pt>
    <dgm:pt modelId="{7D66AA41-117D-4B04-A04B-2FA0771CD895}">
      <dgm:prSet phldrT="[Text]"/>
      <dgm:spPr>
        <a:xfrm>
          <a:off x="4040763" y="465854"/>
          <a:ext cx="2242728" cy="897091"/>
        </a:xfrm>
        <a:solidFill>
          <a:srgbClr val="C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b="0" dirty="0">
              <a:solidFill>
                <a:srgbClr val="FFFFFF"/>
              </a:solidFill>
              <a:latin typeface="Century Gothic"/>
              <a:ea typeface="+mn-ea"/>
              <a:cs typeface="Arial"/>
            </a:rPr>
            <a:t>Physical Inspection</a:t>
          </a:r>
          <a:endParaRPr lang="en-SG" b="0" dirty="0">
            <a:solidFill>
              <a:srgbClr val="FFFFFF"/>
            </a:solidFill>
            <a:latin typeface="Century Gothic"/>
            <a:ea typeface="+mn-ea"/>
            <a:cs typeface="Arial"/>
          </a:endParaRPr>
        </a:p>
      </dgm:t>
    </dgm:pt>
    <dgm:pt modelId="{964DED3D-9D87-4574-8556-072FCD221785}" type="parTrans" cxnId="{72243F9B-B149-4936-99AC-91A078EB3D22}">
      <dgm:prSet/>
      <dgm:spPr/>
      <dgm:t>
        <a:bodyPr/>
        <a:lstStyle/>
        <a:p>
          <a:endParaRPr lang="en-SG" b="0"/>
        </a:p>
      </dgm:t>
    </dgm:pt>
    <dgm:pt modelId="{F736242D-9F14-4739-B79C-993EA9531FEC}" type="sibTrans" cxnId="{72243F9B-B149-4936-99AC-91A078EB3D22}">
      <dgm:prSet/>
      <dgm:spPr/>
      <dgm:t>
        <a:bodyPr/>
        <a:lstStyle/>
        <a:p>
          <a:endParaRPr lang="en-SG" b="0"/>
        </a:p>
      </dgm:t>
    </dgm:pt>
    <dgm:pt modelId="{49E2FBCD-0846-4E36-BA1E-00EC2D3FBD06}">
      <dgm:prSet phldrT="[Text]"/>
      <dgm:spPr>
        <a:xfrm>
          <a:off x="3852" y="465854"/>
          <a:ext cx="2242728" cy="897091"/>
        </a:xfrm>
        <a:solidFill>
          <a:srgbClr val="33339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b="0" dirty="0">
              <a:solidFill>
                <a:srgbClr val="FFFFFF"/>
              </a:solidFill>
              <a:latin typeface="Century Gothic"/>
              <a:ea typeface="+mn-ea"/>
              <a:cs typeface="Arial"/>
            </a:rPr>
            <a:t>Declaration</a:t>
          </a:r>
          <a:endParaRPr lang="en-SG" b="0" dirty="0">
            <a:solidFill>
              <a:srgbClr val="FFFFFF"/>
            </a:solidFill>
            <a:latin typeface="Century Gothic"/>
            <a:ea typeface="+mn-ea"/>
            <a:cs typeface="Arial"/>
          </a:endParaRPr>
        </a:p>
      </dgm:t>
    </dgm:pt>
    <dgm:pt modelId="{D468E872-5813-449D-A9DF-A78D32AB33D7}" type="parTrans" cxnId="{7328DD8F-17E2-4DCC-84A0-9565FDF84460}">
      <dgm:prSet/>
      <dgm:spPr/>
      <dgm:t>
        <a:bodyPr/>
        <a:lstStyle/>
        <a:p>
          <a:endParaRPr lang="en-SG" b="0"/>
        </a:p>
      </dgm:t>
    </dgm:pt>
    <dgm:pt modelId="{F80912E3-F3E3-4D99-91DD-F60800902559}" type="sibTrans" cxnId="{7328DD8F-17E2-4DCC-84A0-9565FDF84460}">
      <dgm:prSet/>
      <dgm:spPr/>
      <dgm:t>
        <a:bodyPr/>
        <a:lstStyle/>
        <a:p>
          <a:endParaRPr lang="en-SG" b="0"/>
        </a:p>
      </dgm:t>
    </dgm:pt>
    <dgm:pt modelId="{0D7EC058-2790-421F-A51C-4A2CB5AB1340}">
      <dgm:prSet phldrT="[Text]"/>
      <dgm:spPr>
        <a:xfrm>
          <a:off x="6059218" y="465854"/>
          <a:ext cx="2242728" cy="897091"/>
        </a:xfrm>
        <a:solidFill>
          <a:srgbClr val="33339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b="0" dirty="0">
              <a:solidFill>
                <a:srgbClr val="FFFFFF"/>
              </a:solidFill>
              <a:latin typeface="Century Gothic"/>
              <a:ea typeface="+mn-ea"/>
              <a:cs typeface="Arial"/>
            </a:rPr>
            <a:t>Cargo Release / Investigation</a:t>
          </a:r>
          <a:endParaRPr lang="en-SG" b="0" dirty="0">
            <a:solidFill>
              <a:srgbClr val="FFFFFF"/>
            </a:solidFill>
            <a:latin typeface="Century Gothic"/>
            <a:ea typeface="+mn-ea"/>
            <a:cs typeface="Arial"/>
          </a:endParaRPr>
        </a:p>
      </dgm:t>
    </dgm:pt>
    <dgm:pt modelId="{A731521F-8EBF-4DD4-B3FF-F81682CC15A5}" type="parTrans" cxnId="{E027823C-A0AA-4A35-ABE8-9B33A45DBF4F}">
      <dgm:prSet/>
      <dgm:spPr/>
      <dgm:t>
        <a:bodyPr/>
        <a:lstStyle/>
        <a:p>
          <a:endParaRPr lang="en-SG" b="0"/>
        </a:p>
      </dgm:t>
    </dgm:pt>
    <dgm:pt modelId="{5A49F6B2-30A7-44E0-940A-8F85BF071F01}" type="sibTrans" cxnId="{E027823C-A0AA-4A35-ABE8-9B33A45DBF4F}">
      <dgm:prSet/>
      <dgm:spPr/>
      <dgm:t>
        <a:bodyPr/>
        <a:lstStyle/>
        <a:p>
          <a:endParaRPr lang="en-SG" b="0"/>
        </a:p>
      </dgm:t>
    </dgm:pt>
    <dgm:pt modelId="{D455F4C9-217C-4998-A894-FC25183326C0}" type="pres">
      <dgm:prSet presAssocID="{52CC4EA9-622A-4488-99A5-176816C5F49C}" presName="Name0" presStyleCnt="0">
        <dgm:presLayoutVars>
          <dgm:dir/>
          <dgm:animLvl val="lvl"/>
          <dgm:resizeHandles val="exact"/>
        </dgm:presLayoutVars>
      </dgm:prSet>
      <dgm:spPr/>
    </dgm:pt>
    <dgm:pt modelId="{244292C8-6BA1-4593-A70F-8515343CA157}" type="pres">
      <dgm:prSet presAssocID="{49E2FBCD-0846-4E36-BA1E-00EC2D3FBD06}" presName="parTxOnly" presStyleLbl="node1" presStyleIdx="0" presStyleCnt="4">
        <dgm:presLayoutVars>
          <dgm:chMax val="0"/>
          <dgm:chPref val="0"/>
          <dgm:bulletEnabled val="1"/>
        </dgm:presLayoutVars>
      </dgm:prSet>
      <dgm:spPr>
        <a:prstGeom prst="chevron">
          <a:avLst/>
        </a:prstGeom>
      </dgm:spPr>
    </dgm:pt>
    <dgm:pt modelId="{CE9BE367-BDD2-49B4-A738-C21567719901}" type="pres">
      <dgm:prSet presAssocID="{F80912E3-F3E3-4D99-91DD-F60800902559}" presName="parTxOnlySpace" presStyleCnt="0"/>
      <dgm:spPr/>
    </dgm:pt>
    <dgm:pt modelId="{83BBF4BA-501F-4DDD-B68F-CDB7E692C995}" type="pres">
      <dgm:prSet presAssocID="{E65F8540-9C2C-4942-9E51-69435DA3F074}" presName="parTxOnly" presStyleLbl="node1" presStyleIdx="1" presStyleCnt="4">
        <dgm:presLayoutVars>
          <dgm:chMax val="0"/>
          <dgm:chPref val="0"/>
          <dgm:bulletEnabled val="1"/>
        </dgm:presLayoutVars>
      </dgm:prSet>
      <dgm:spPr>
        <a:prstGeom prst="chevron">
          <a:avLst/>
        </a:prstGeom>
      </dgm:spPr>
    </dgm:pt>
    <dgm:pt modelId="{1F602886-B7D5-4E22-80EB-0DABA11A5230}" type="pres">
      <dgm:prSet presAssocID="{CA148FDF-85D6-4FAF-B91E-973CCC60871C}" presName="parTxOnlySpace" presStyleCnt="0"/>
      <dgm:spPr/>
    </dgm:pt>
    <dgm:pt modelId="{2A74D62A-508A-49BD-8C54-6FC29081ED5F}" type="pres">
      <dgm:prSet presAssocID="{7D66AA41-117D-4B04-A04B-2FA0771CD895}" presName="parTxOnly" presStyleLbl="node1" presStyleIdx="2" presStyleCnt="4">
        <dgm:presLayoutVars>
          <dgm:chMax val="0"/>
          <dgm:chPref val="0"/>
          <dgm:bulletEnabled val="1"/>
        </dgm:presLayoutVars>
      </dgm:prSet>
      <dgm:spPr>
        <a:prstGeom prst="chevron">
          <a:avLst/>
        </a:prstGeom>
      </dgm:spPr>
    </dgm:pt>
    <dgm:pt modelId="{E3376D44-9F3A-4E88-9971-3267602BFDE1}" type="pres">
      <dgm:prSet presAssocID="{F736242D-9F14-4739-B79C-993EA9531FEC}" presName="parTxOnlySpace" presStyleCnt="0"/>
      <dgm:spPr/>
    </dgm:pt>
    <dgm:pt modelId="{2D26B741-E7B9-4696-81E6-D11A0A2AF492}" type="pres">
      <dgm:prSet presAssocID="{0D7EC058-2790-421F-A51C-4A2CB5AB1340}" presName="parTxOnly" presStyleLbl="node1" presStyleIdx="3" presStyleCnt="4">
        <dgm:presLayoutVars>
          <dgm:chMax val="0"/>
          <dgm:chPref val="0"/>
          <dgm:bulletEnabled val="1"/>
        </dgm:presLayoutVars>
      </dgm:prSet>
      <dgm:spPr>
        <a:prstGeom prst="chevron">
          <a:avLst/>
        </a:prstGeom>
      </dgm:spPr>
    </dgm:pt>
  </dgm:ptLst>
  <dgm:cxnLst>
    <dgm:cxn modelId="{5AA1090D-412E-4FEC-89ED-6A46A6187BC2}" type="presOf" srcId="{49E2FBCD-0846-4E36-BA1E-00EC2D3FBD06}" destId="{244292C8-6BA1-4593-A70F-8515343CA157}" srcOrd="0" destOrd="0" presId="urn:microsoft.com/office/officeart/2005/8/layout/chevron1"/>
    <dgm:cxn modelId="{A4487C39-C8DE-40A1-9E20-D83E9C279FA9}" type="presOf" srcId="{E65F8540-9C2C-4942-9E51-69435DA3F074}" destId="{83BBF4BA-501F-4DDD-B68F-CDB7E692C995}" srcOrd="0" destOrd="0" presId="urn:microsoft.com/office/officeart/2005/8/layout/chevron1"/>
    <dgm:cxn modelId="{E027823C-A0AA-4A35-ABE8-9B33A45DBF4F}" srcId="{52CC4EA9-622A-4488-99A5-176816C5F49C}" destId="{0D7EC058-2790-421F-A51C-4A2CB5AB1340}" srcOrd="3" destOrd="0" parTransId="{A731521F-8EBF-4DD4-B3FF-F81682CC15A5}" sibTransId="{5A49F6B2-30A7-44E0-940A-8F85BF071F01}"/>
    <dgm:cxn modelId="{70BCFC7A-5786-4AA7-A7C5-1209F75C6B87}" type="presOf" srcId="{52CC4EA9-622A-4488-99A5-176816C5F49C}" destId="{D455F4C9-217C-4998-A894-FC25183326C0}" srcOrd="0" destOrd="0" presId="urn:microsoft.com/office/officeart/2005/8/layout/chevron1"/>
    <dgm:cxn modelId="{7328DD8F-17E2-4DCC-84A0-9565FDF84460}" srcId="{52CC4EA9-622A-4488-99A5-176816C5F49C}" destId="{49E2FBCD-0846-4E36-BA1E-00EC2D3FBD06}" srcOrd="0" destOrd="0" parTransId="{D468E872-5813-449D-A9DF-A78D32AB33D7}" sibTransId="{F80912E3-F3E3-4D99-91DD-F60800902559}"/>
    <dgm:cxn modelId="{81AD1198-622A-42DC-8141-0FD0165B2675}" srcId="{52CC4EA9-622A-4488-99A5-176816C5F49C}" destId="{E65F8540-9C2C-4942-9E51-69435DA3F074}" srcOrd="1" destOrd="0" parTransId="{EE64AF3B-2D5A-4217-9971-0B1B0E0A0851}" sibTransId="{CA148FDF-85D6-4FAF-B91E-973CCC60871C}"/>
    <dgm:cxn modelId="{72243F9B-B149-4936-99AC-91A078EB3D22}" srcId="{52CC4EA9-622A-4488-99A5-176816C5F49C}" destId="{7D66AA41-117D-4B04-A04B-2FA0771CD895}" srcOrd="2" destOrd="0" parTransId="{964DED3D-9D87-4574-8556-072FCD221785}" sibTransId="{F736242D-9F14-4739-B79C-993EA9531FEC}"/>
    <dgm:cxn modelId="{D1DA8E9E-7145-4BBD-90F5-D6C78F0AB9D6}" type="presOf" srcId="{0D7EC058-2790-421F-A51C-4A2CB5AB1340}" destId="{2D26B741-E7B9-4696-81E6-D11A0A2AF492}" srcOrd="0" destOrd="0" presId="urn:microsoft.com/office/officeart/2005/8/layout/chevron1"/>
    <dgm:cxn modelId="{B2E324C7-12D2-4294-980E-3D694AD8F510}" type="presOf" srcId="{7D66AA41-117D-4B04-A04B-2FA0771CD895}" destId="{2A74D62A-508A-49BD-8C54-6FC29081ED5F}" srcOrd="0" destOrd="0" presId="urn:microsoft.com/office/officeart/2005/8/layout/chevron1"/>
    <dgm:cxn modelId="{A9EBB25C-D298-4E20-B17B-D3C951F47463}" type="presParOf" srcId="{D455F4C9-217C-4998-A894-FC25183326C0}" destId="{244292C8-6BA1-4593-A70F-8515343CA157}" srcOrd="0" destOrd="0" presId="urn:microsoft.com/office/officeart/2005/8/layout/chevron1"/>
    <dgm:cxn modelId="{9FD85011-0B9B-4C12-9A3B-B5308D020569}" type="presParOf" srcId="{D455F4C9-217C-4998-A894-FC25183326C0}" destId="{CE9BE367-BDD2-49B4-A738-C21567719901}" srcOrd="1" destOrd="0" presId="urn:microsoft.com/office/officeart/2005/8/layout/chevron1"/>
    <dgm:cxn modelId="{065386AC-5711-4F50-992F-F983A4FBC85F}" type="presParOf" srcId="{D455F4C9-217C-4998-A894-FC25183326C0}" destId="{83BBF4BA-501F-4DDD-B68F-CDB7E692C995}" srcOrd="2" destOrd="0" presId="urn:microsoft.com/office/officeart/2005/8/layout/chevron1"/>
    <dgm:cxn modelId="{AB76AD67-7E44-4065-B0B5-25A35357B094}" type="presParOf" srcId="{D455F4C9-217C-4998-A894-FC25183326C0}" destId="{1F602886-B7D5-4E22-80EB-0DABA11A5230}" srcOrd="3" destOrd="0" presId="urn:microsoft.com/office/officeart/2005/8/layout/chevron1"/>
    <dgm:cxn modelId="{F09DA8C1-F75E-422E-838D-0D75D7313CD7}" type="presParOf" srcId="{D455F4C9-217C-4998-A894-FC25183326C0}" destId="{2A74D62A-508A-49BD-8C54-6FC29081ED5F}" srcOrd="4" destOrd="0" presId="urn:microsoft.com/office/officeart/2005/8/layout/chevron1"/>
    <dgm:cxn modelId="{B769ADFE-F1C5-4025-8466-92E2BAEB7001}" type="presParOf" srcId="{D455F4C9-217C-4998-A894-FC25183326C0}" destId="{E3376D44-9F3A-4E88-9971-3267602BFDE1}" srcOrd="5" destOrd="0" presId="urn:microsoft.com/office/officeart/2005/8/layout/chevron1"/>
    <dgm:cxn modelId="{CABF5654-5D71-4616-8D4F-21A99D82F85F}" type="presParOf" srcId="{D455F4C9-217C-4998-A894-FC25183326C0}" destId="{2D26B741-E7B9-4696-81E6-D11A0A2AF492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BCC8F4-2870-4877-AD39-D931AAE2C554}">
      <dsp:nvSpPr>
        <dsp:cNvPr id="0" name=""/>
        <dsp:cNvSpPr/>
      </dsp:nvSpPr>
      <dsp:spPr>
        <a:xfrm>
          <a:off x="0" y="172640"/>
          <a:ext cx="1452562" cy="871537"/>
        </a:xfrm>
        <a:prstGeom prst="rect">
          <a:avLst/>
        </a:prstGeom>
        <a:solidFill>
          <a:schemeClr val="bg1">
            <a:lumMod val="6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i="1" kern="1200" dirty="0">
              <a:latin typeface="Century Gothic" panose="020B0502020202020204" pitchFamily="34" charset="0"/>
            </a:rPr>
            <a:t>E-FISCAL INCENTIVES</a:t>
          </a:r>
          <a:endParaRPr lang="en-SG" sz="900" kern="1200" dirty="0">
            <a:latin typeface="Century Gothic" panose="020B0502020202020204" pitchFamily="34" charset="0"/>
          </a:endParaRPr>
        </a:p>
      </dsp:txBody>
      <dsp:txXfrm>
        <a:off x="0" y="172640"/>
        <a:ext cx="1452562" cy="871537"/>
      </dsp:txXfrm>
    </dsp:sp>
    <dsp:sp modelId="{D7F7472A-19AD-44DF-BA01-EB64BF2D5592}">
      <dsp:nvSpPr>
        <dsp:cNvPr id="0" name=""/>
        <dsp:cNvSpPr/>
      </dsp:nvSpPr>
      <dsp:spPr>
        <a:xfrm>
          <a:off x="1597818" y="172640"/>
          <a:ext cx="1452562" cy="871537"/>
        </a:xfrm>
        <a:prstGeom prst="rect">
          <a:avLst/>
        </a:prstGeom>
        <a:solidFill>
          <a:schemeClr val="bg1">
            <a:lumMod val="6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i="1" kern="1200" dirty="0">
              <a:latin typeface="Century Gothic" panose="020B0502020202020204" pitchFamily="34" charset="0"/>
            </a:rPr>
            <a:t>E-IMPORT DUTY CONCESSIONS</a:t>
          </a:r>
          <a:endParaRPr lang="en-SG" sz="900" kern="1200" dirty="0">
            <a:latin typeface="Century Gothic" panose="020B0502020202020204" pitchFamily="34" charset="0"/>
          </a:endParaRPr>
        </a:p>
      </dsp:txBody>
      <dsp:txXfrm>
        <a:off x="1597818" y="172640"/>
        <a:ext cx="1452562" cy="871537"/>
      </dsp:txXfrm>
    </dsp:sp>
    <dsp:sp modelId="{637A5118-B3D1-4CFA-98D6-5710A9EBE995}">
      <dsp:nvSpPr>
        <dsp:cNvPr id="0" name=""/>
        <dsp:cNvSpPr/>
      </dsp:nvSpPr>
      <dsp:spPr>
        <a:xfrm>
          <a:off x="3195637" y="172640"/>
          <a:ext cx="1452562" cy="871537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i="1" kern="1200" dirty="0">
              <a:latin typeface="Century Gothic" panose="020B0502020202020204" pitchFamily="34" charset="0"/>
            </a:rPr>
            <a:t>E-COMPANY REGISTRATION</a:t>
          </a:r>
          <a:endParaRPr lang="en-SG" sz="900" kern="1200" dirty="0">
            <a:latin typeface="Century Gothic" panose="020B0502020202020204" pitchFamily="34" charset="0"/>
          </a:endParaRPr>
        </a:p>
      </dsp:txBody>
      <dsp:txXfrm>
        <a:off x="3195637" y="172640"/>
        <a:ext cx="1452562" cy="871537"/>
      </dsp:txXfrm>
    </dsp:sp>
    <dsp:sp modelId="{8A5A451D-808E-4192-BCE7-BA8B688B6E69}">
      <dsp:nvSpPr>
        <dsp:cNvPr id="0" name=""/>
        <dsp:cNvSpPr/>
      </dsp:nvSpPr>
      <dsp:spPr>
        <a:xfrm>
          <a:off x="0" y="1189434"/>
          <a:ext cx="1452562" cy="871537"/>
        </a:xfrm>
        <a:prstGeom prst="rect">
          <a:avLst/>
        </a:prstGeom>
        <a:solidFill>
          <a:schemeClr val="accent6"/>
        </a:solidFill>
        <a:ln w="28575" cap="rnd" cmpd="sng" algn="ctr">
          <a:solidFill>
            <a:schemeClr val="lt1"/>
          </a:solidFill>
          <a:prstDash val="solid"/>
        </a:ln>
        <a:effectLst/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i="1" kern="1200" dirty="0">
              <a:latin typeface="Century Gothic" panose="020B0502020202020204" pitchFamily="34" charset="0"/>
            </a:rPr>
            <a:t>E-WORK PERMIT</a:t>
          </a:r>
          <a:endParaRPr lang="en-SG" sz="900" kern="1200" dirty="0">
            <a:latin typeface="Century Gothic" panose="020B0502020202020204" pitchFamily="34" charset="0"/>
          </a:endParaRPr>
        </a:p>
      </dsp:txBody>
      <dsp:txXfrm>
        <a:off x="0" y="1189434"/>
        <a:ext cx="1452562" cy="871537"/>
      </dsp:txXfrm>
    </dsp:sp>
    <dsp:sp modelId="{9E98C4F7-3600-40DB-A996-C5F584132F80}">
      <dsp:nvSpPr>
        <dsp:cNvPr id="0" name=""/>
        <dsp:cNvSpPr/>
      </dsp:nvSpPr>
      <dsp:spPr>
        <a:xfrm>
          <a:off x="1597818" y="1189434"/>
          <a:ext cx="1452562" cy="871537"/>
        </a:xfrm>
        <a:prstGeom prst="rect">
          <a:avLst/>
        </a:prstGeom>
        <a:gradFill rotWithShape="1">
          <a:gsLst>
            <a:gs pos="0">
              <a:schemeClr val="accent2">
                <a:tint val="98000"/>
                <a:lumMod val="114000"/>
              </a:schemeClr>
            </a:gs>
            <a:gs pos="100000">
              <a:schemeClr val="accent2"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/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i="1" kern="1200" dirty="0">
              <a:latin typeface="Century Gothic" panose="020B0502020202020204" pitchFamily="34" charset="0"/>
            </a:rPr>
            <a:t>E-PERMITS AND LICENCES</a:t>
          </a:r>
          <a:endParaRPr lang="en-SG" sz="900" kern="1200" dirty="0">
            <a:latin typeface="Century Gothic" panose="020B0502020202020204" pitchFamily="34" charset="0"/>
          </a:endParaRPr>
        </a:p>
      </dsp:txBody>
      <dsp:txXfrm>
        <a:off x="1597818" y="1189434"/>
        <a:ext cx="1452562" cy="871537"/>
      </dsp:txXfrm>
    </dsp:sp>
    <dsp:sp modelId="{3C758E96-8959-4ABB-ACBF-FF080080BAF5}">
      <dsp:nvSpPr>
        <dsp:cNvPr id="0" name=""/>
        <dsp:cNvSpPr/>
      </dsp:nvSpPr>
      <dsp:spPr>
        <a:xfrm>
          <a:off x="3195637" y="1189434"/>
          <a:ext cx="1452562" cy="87153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i="1" kern="1200" dirty="0">
              <a:latin typeface="Century Gothic" panose="020B0502020202020204" pitchFamily="34" charset="0"/>
            </a:rPr>
            <a:t>E-CERTIFICATE OF ORIGIN</a:t>
          </a:r>
          <a:endParaRPr lang="en-SG" sz="900" kern="1200" dirty="0">
            <a:latin typeface="Century Gothic" panose="020B0502020202020204" pitchFamily="34" charset="0"/>
          </a:endParaRPr>
        </a:p>
      </dsp:txBody>
      <dsp:txXfrm>
        <a:off x="3195637" y="1189434"/>
        <a:ext cx="1452562" cy="871537"/>
      </dsp:txXfrm>
    </dsp:sp>
    <dsp:sp modelId="{2FF5DEC7-3D68-49FE-8507-561D12E4E2D2}">
      <dsp:nvSpPr>
        <dsp:cNvPr id="0" name=""/>
        <dsp:cNvSpPr/>
      </dsp:nvSpPr>
      <dsp:spPr>
        <a:xfrm>
          <a:off x="0" y="2206228"/>
          <a:ext cx="1452562" cy="871537"/>
        </a:xfrm>
        <a:prstGeom prst="rect">
          <a:avLst/>
        </a:prstGeom>
        <a:solidFill>
          <a:schemeClr val="accent4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i="1" kern="1200" dirty="0">
              <a:latin typeface="Century Gothic" panose="020B0502020202020204" pitchFamily="34" charset="0"/>
            </a:rPr>
            <a:t>E-NATIONAL INSURANCE BOARD REGISTRATION</a:t>
          </a:r>
          <a:endParaRPr lang="en-SG" sz="900" kern="1200" dirty="0">
            <a:latin typeface="Century Gothic" panose="020B0502020202020204" pitchFamily="34" charset="0"/>
          </a:endParaRPr>
        </a:p>
      </dsp:txBody>
      <dsp:txXfrm>
        <a:off x="0" y="2206228"/>
        <a:ext cx="1452562" cy="871537"/>
      </dsp:txXfrm>
    </dsp:sp>
    <dsp:sp modelId="{6D3051F1-91CF-4CEF-8541-C1C7EA1B2CCB}">
      <dsp:nvSpPr>
        <dsp:cNvPr id="0" name=""/>
        <dsp:cNvSpPr/>
      </dsp:nvSpPr>
      <dsp:spPr>
        <a:xfrm>
          <a:off x="1597818" y="2206228"/>
          <a:ext cx="1452562" cy="871537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i="1" kern="1200" dirty="0">
              <a:latin typeface="Century Gothic" panose="020B0502020202020204" pitchFamily="34" charset="0"/>
            </a:rPr>
            <a:t>E-COMPANY/PARTNERSHIP BIR &amp;VAT REGISTRATION</a:t>
          </a:r>
          <a:endParaRPr lang="en-SG" sz="900" kern="1200" dirty="0">
            <a:latin typeface="Century Gothic" panose="020B0502020202020204" pitchFamily="34" charset="0"/>
          </a:endParaRPr>
        </a:p>
      </dsp:txBody>
      <dsp:txXfrm>
        <a:off x="1597818" y="2206228"/>
        <a:ext cx="1452562" cy="871537"/>
      </dsp:txXfrm>
    </dsp:sp>
    <dsp:sp modelId="{66FE4035-DC3F-4FBC-AB53-5CFAFBE2FEC1}">
      <dsp:nvSpPr>
        <dsp:cNvPr id="0" name=""/>
        <dsp:cNvSpPr/>
      </dsp:nvSpPr>
      <dsp:spPr>
        <a:xfrm>
          <a:off x="3195637" y="2206228"/>
          <a:ext cx="1452562" cy="871537"/>
        </a:xfrm>
        <a:prstGeom prst="rect">
          <a:avLst/>
        </a:prstGeom>
        <a:gradFill rotWithShape="1">
          <a:gsLst>
            <a:gs pos="0">
              <a:schemeClr val="accent2">
                <a:tint val="98000"/>
                <a:lumMod val="114000"/>
              </a:schemeClr>
            </a:gs>
            <a:gs pos="100000">
              <a:schemeClr val="accent2"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/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i="1" kern="1200" dirty="0">
              <a:latin typeface="Century Gothic" panose="020B0502020202020204" pitchFamily="34" charset="0"/>
            </a:rPr>
            <a:t>E-GOODS DECLARATION</a:t>
          </a:r>
          <a:endParaRPr lang="en-SG" sz="900" kern="1200" dirty="0">
            <a:latin typeface="Century Gothic" panose="020B0502020202020204" pitchFamily="34" charset="0"/>
          </a:endParaRPr>
        </a:p>
      </dsp:txBody>
      <dsp:txXfrm>
        <a:off x="3195637" y="2206228"/>
        <a:ext cx="1452562" cy="871537"/>
      </dsp:txXfrm>
    </dsp:sp>
    <dsp:sp modelId="{92737938-BC97-47D0-AB82-7CE029A05470}">
      <dsp:nvSpPr>
        <dsp:cNvPr id="0" name=""/>
        <dsp:cNvSpPr/>
      </dsp:nvSpPr>
      <dsp:spPr>
        <a:xfrm>
          <a:off x="0" y="3223021"/>
          <a:ext cx="1452562" cy="871537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i="1" kern="1200" dirty="0">
              <a:latin typeface="Century Gothic" panose="020B0502020202020204" pitchFamily="34" charset="0"/>
            </a:rPr>
            <a:t>E-VENDOR REGISTRATION</a:t>
          </a:r>
          <a:endParaRPr lang="en-SG" sz="900" kern="1200" dirty="0">
            <a:latin typeface="Century Gothic" panose="020B0502020202020204" pitchFamily="34" charset="0"/>
          </a:endParaRPr>
        </a:p>
      </dsp:txBody>
      <dsp:txXfrm>
        <a:off x="0" y="3223021"/>
        <a:ext cx="1452562" cy="871537"/>
      </dsp:txXfrm>
    </dsp:sp>
    <dsp:sp modelId="{F010B777-66E3-4E09-8177-77088CE8903D}">
      <dsp:nvSpPr>
        <dsp:cNvPr id="0" name=""/>
        <dsp:cNvSpPr/>
      </dsp:nvSpPr>
      <dsp:spPr>
        <a:xfrm>
          <a:off x="1597818" y="3223021"/>
          <a:ext cx="1452562" cy="87153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i="1" kern="1200" dirty="0">
              <a:latin typeface="Century Gothic" panose="020B0502020202020204" pitchFamily="34" charset="0"/>
            </a:rPr>
            <a:t>E-MARITIME SERVICES</a:t>
          </a:r>
          <a:endParaRPr lang="en-SG" sz="900" kern="1200" dirty="0">
            <a:latin typeface="Century Gothic" panose="020B0502020202020204" pitchFamily="34" charset="0"/>
          </a:endParaRPr>
        </a:p>
      </dsp:txBody>
      <dsp:txXfrm>
        <a:off x="1597818" y="3223021"/>
        <a:ext cx="1452562" cy="871537"/>
      </dsp:txXfrm>
    </dsp:sp>
    <dsp:sp modelId="{6F768C8D-8C97-4A55-9EB8-EEE7E43DD02C}">
      <dsp:nvSpPr>
        <dsp:cNvPr id="0" name=""/>
        <dsp:cNvSpPr/>
      </dsp:nvSpPr>
      <dsp:spPr>
        <a:xfrm>
          <a:off x="3195637" y="3223021"/>
          <a:ext cx="1452562" cy="871537"/>
        </a:xfrm>
        <a:prstGeom prst="rect">
          <a:avLst/>
        </a:prstGeom>
        <a:gradFill rotWithShape="1">
          <a:gsLst>
            <a:gs pos="0">
              <a:schemeClr val="accent6">
                <a:tint val="98000"/>
                <a:lumMod val="114000"/>
              </a:schemeClr>
            </a:gs>
            <a:gs pos="100000">
              <a:schemeClr val="accent6"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6"/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SG" sz="900" b="1" kern="1200" dirty="0">
              <a:latin typeface="Century Gothic" panose="020B0502020202020204" pitchFamily="34" charset="0"/>
            </a:rPr>
            <a:t>E-UTILITIES SERVICE</a:t>
          </a:r>
        </a:p>
      </dsp:txBody>
      <dsp:txXfrm>
        <a:off x="3195637" y="3223021"/>
        <a:ext cx="1452562" cy="8715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8A5E9C-86D8-486E-AA50-0802A7461EC6}">
      <dsp:nvSpPr>
        <dsp:cNvPr id="0" name=""/>
        <dsp:cNvSpPr/>
      </dsp:nvSpPr>
      <dsp:spPr>
        <a:xfrm>
          <a:off x="0" y="0"/>
          <a:ext cx="2197265" cy="656538"/>
        </a:xfrm>
        <a:prstGeom prst="roundRect">
          <a:avLst>
            <a:gd name="adj" fmla="val 10000"/>
          </a:avLst>
        </a:prstGeom>
        <a:solidFill>
          <a:schemeClr val="tx1">
            <a:lumMod val="75000"/>
            <a:lumOff val="2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latin typeface="Century Gothic" pitchFamily="34" charset="0"/>
            </a:rPr>
            <a:t>Customs Brokers</a:t>
          </a:r>
        </a:p>
      </dsp:txBody>
      <dsp:txXfrm>
        <a:off x="505106" y="0"/>
        <a:ext cx="1692158" cy="656538"/>
      </dsp:txXfrm>
    </dsp:sp>
    <dsp:sp modelId="{9C45BF4D-E9DE-476D-96C7-E68D64A7B217}">
      <dsp:nvSpPr>
        <dsp:cNvPr id="0" name=""/>
        <dsp:cNvSpPr/>
      </dsp:nvSpPr>
      <dsp:spPr>
        <a:xfrm>
          <a:off x="65653" y="65653"/>
          <a:ext cx="439453" cy="52523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9059FF-5CF6-4C8C-88CE-85728010D733}">
      <dsp:nvSpPr>
        <dsp:cNvPr id="0" name=""/>
        <dsp:cNvSpPr/>
      </dsp:nvSpPr>
      <dsp:spPr>
        <a:xfrm>
          <a:off x="0" y="722191"/>
          <a:ext cx="2197265" cy="656538"/>
        </a:xfrm>
        <a:prstGeom prst="roundRect">
          <a:avLst>
            <a:gd name="adj" fmla="val 10000"/>
          </a:avLst>
        </a:prstGeom>
        <a:solidFill>
          <a:schemeClr val="tx1">
            <a:lumMod val="75000"/>
            <a:lumOff val="2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latin typeface="Century Gothic" pitchFamily="34" charset="0"/>
            </a:rPr>
            <a:t>Shipping Agents</a:t>
          </a:r>
        </a:p>
      </dsp:txBody>
      <dsp:txXfrm>
        <a:off x="505106" y="722191"/>
        <a:ext cx="1692158" cy="656538"/>
      </dsp:txXfrm>
    </dsp:sp>
    <dsp:sp modelId="{D6DEC647-92EE-4CFF-9C92-E08A8EBB45FC}">
      <dsp:nvSpPr>
        <dsp:cNvPr id="0" name=""/>
        <dsp:cNvSpPr/>
      </dsp:nvSpPr>
      <dsp:spPr>
        <a:xfrm>
          <a:off x="65653" y="787845"/>
          <a:ext cx="439453" cy="52523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D194E7-9C8D-4B6F-9B5E-FAC434E57CE6}">
      <dsp:nvSpPr>
        <dsp:cNvPr id="0" name=""/>
        <dsp:cNvSpPr/>
      </dsp:nvSpPr>
      <dsp:spPr>
        <a:xfrm>
          <a:off x="0" y="1444383"/>
          <a:ext cx="2197265" cy="656538"/>
        </a:xfrm>
        <a:prstGeom prst="roundRect">
          <a:avLst>
            <a:gd name="adj" fmla="val 10000"/>
          </a:avLst>
        </a:prstGeom>
        <a:solidFill>
          <a:schemeClr val="tx1">
            <a:lumMod val="75000"/>
            <a:lumOff val="2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latin typeface="Century Gothic" pitchFamily="34" charset="0"/>
            </a:rPr>
            <a:t>Port Operators</a:t>
          </a:r>
        </a:p>
      </dsp:txBody>
      <dsp:txXfrm>
        <a:off x="505106" y="1444383"/>
        <a:ext cx="1692158" cy="656538"/>
      </dsp:txXfrm>
    </dsp:sp>
    <dsp:sp modelId="{452B6B92-3C2D-4A7B-A3DD-9856ACEFF34B}">
      <dsp:nvSpPr>
        <dsp:cNvPr id="0" name=""/>
        <dsp:cNvSpPr/>
      </dsp:nvSpPr>
      <dsp:spPr>
        <a:xfrm>
          <a:off x="65653" y="1499879"/>
          <a:ext cx="439453" cy="52523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AFDCFB-9538-43A1-B33D-7442F586B01C}">
      <dsp:nvSpPr>
        <dsp:cNvPr id="0" name=""/>
        <dsp:cNvSpPr/>
      </dsp:nvSpPr>
      <dsp:spPr>
        <a:xfrm>
          <a:off x="0" y="2166575"/>
          <a:ext cx="2197265" cy="656538"/>
        </a:xfrm>
        <a:prstGeom prst="roundRect">
          <a:avLst>
            <a:gd name="adj" fmla="val 10000"/>
          </a:avLst>
        </a:prstGeom>
        <a:solidFill>
          <a:schemeClr val="tx1">
            <a:lumMod val="75000"/>
            <a:lumOff val="2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latin typeface="Century Gothic" pitchFamily="34" charset="0"/>
            </a:rPr>
            <a:t>Importers/Exporters</a:t>
          </a:r>
        </a:p>
      </dsp:txBody>
      <dsp:txXfrm>
        <a:off x="505106" y="2166575"/>
        <a:ext cx="1692158" cy="656538"/>
      </dsp:txXfrm>
    </dsp:sp>
    <dsp:sp modelId="{D8A79F7D-88AB-4A16-A2D0-7F5560FDF7B9}">
      <dsp:nvSpPr>
        <dsp:cNvPr id="0" name=""/>
        <dsp:cNvSpPr/>
      </dsp:nvSpPr>
      <dsp:spPr>
        <a:xfrm>
          <a:off x="65653" y="2232229"/>
          <a:ext cx="439453" cy="52523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33F376-0297-4582-A55C-2962750E5665}">
      <dsp:nvSpPr>
        <dsp:cNvPr id="0" name=""/>
        <dsp:cNvSpPr/>
      </dsp:nvSpPr>
      <dsp:spPr>
        <a:xfrm>
          <a:off x="0" y="2888767"/>
          <a:ext cx="2197265" cy="656538"/>
        </a:xfrm>
        <a:prstGeom prst="roundRect">
          <a:avLst>
            <a:gd name="adj" fmla="val 10000"/>
          </a:avLst>
        </a:prstGeom>
        <a:solidFill>
          <a:schemeClr val="tx1">
            <a:lumMod val="75000"/>
            <a:lumOff val="2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latin typeface="Century Gothic" pitchFamily="34" charset="0"/>
            </a:rPr>
            <a:t>Workforce (Work Permit)</a:t>
          </a:r>
          <a:endParaRPr lang="en-SG" sz="1100" kern="1200" dirty="0"/>
        </a:p>
      </dsp:txBody>
      <dsp:txXfrm>
        <a:off x="505106" y="2888767"/>
        <a:ext cx="1692158" cy="656538"/>
      </dsp:txXfrm>
    </dsp:sp>
    <dsp:sp modelId="{DD5B8EF2-59A2-4A76-8701-1E49D7B9E6D1}">
      <dsp:nvSpPr>
        <dsp:cNvPr id="0" name=""/>
        <dsp:cNvSpPr/>
      </dsp:nvSpPr>
      <dsp:spPr>
        <a:xfrm>
          <a:off x="65653" y="2954421"/>
          <a:ext cx="439453" cy="52523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DEB699-03DF-42C6-B7A5-6FE9C83911C0}">
      <dsp:nvSpPr>
        <dsp:cNvPr id="0" name=""/>
        <dsp:cNvSpPr/>
      </dsp:nvSpPr>
      <dsp:spPr>
        <a:xfrm>
          <a:off x="0" y="3610959"/>
          <a:ext cx="2197265" cy="656538"/>
        </a:xfrm>
        <a:prstGeom prst="roundRect">
          <a:avLst>
            <a:gd name="adj" fmla="val 10000"/>
          </a:avLst>
        </a:prstGeom>
        <a:solidFill>
          <a:schemeClr val="tx1">
            <a:lumMod val="75000"/>
            <a:lumOff val="2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latin typeface="Century Gothic" pitchFamily="34" charset="0"/>
            </a:rPr>
            <a:t>Investor/ Companies</a:t>
          </a:r>
        </a:p>
      </dsp:txBody>
      <dsp:txXfrm>
        <a:off x="505106" y="3610959"/>
        <a:ext cx="1692158" cy="656538"/>
      </dsp:txXfrm>
    </dsp:sp>
    <dsp:sp modelId="{1B36AA42-3181-4753-915E-01D69347312F}">
      <dsp:nvSpPr>
        <dsp:cNvPr id="0" name=""/>
        <dsp:cNvSpPr/>
      </dsp:nvSpPr>
      <dsp:spPr>
        <a:xfrm>
          <a:off x="65653" y="3676613"/>
          <a:ext cx="439453" cy="52523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9EFA19-01E5-4C35-9170-4F20808CF6E2}">
      <dsp:nvSpPr>
        <dsp:cNvPr id="0" name=""/>
        <dsp:cNvSpPr/>
      </dsp:nvSpPr>
      <dsp:spPr>
        <a:xfrm>
          <a:off x="0" y="4333151"/>
          <a:ext cx="2197265" cy="656538"/>
        </a:xfrm>
        <a:prstGeom prst="roundRect">
          <a:avLst>
            <a:gd name="adj" fmla="val 10000"/>
          </a:avLst>
        </a:prstGeom>
        <a:solidFill>
          <a:schemeClr val="tx1">
            <a:lumMod val="75000"/>
            <a:lumOff val="2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latin typeface="Century Gothic" pitchFamily="34" charset="0"/>
            </a:rPr>
            <a:t>Citizens</a:t>
          </a:r>
        </a:p>
      </dsp:txBody>
      <dsp:txXfrm>
        <a:off x="505106" y="4333151"/>
        <a:ext cx="1692158" cy="656538"/>
      </dsp:txXfrm>
    </dsp:sp>
    <dsp:sp modelId="{AFAF4A79-52C7-442D-8A55-1FE23613FDCF}">
      <dsp:nvSpPr>
        <dsp:cNvPr id="0" name=""/>
        <dsp:cNvSpPr/>
      </dsp:nvSpPr>
      <dsp:spPr>
        <a:xfrm>
          <a:off x="65653" y="4398805"/>
          <a:ext cx="439453" cy="52523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7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C5707E-B6E4-4957-99C8-870043CABF0D}">
      <dsp:nvSpPr>
        <dsp:cNvPr id="0" name=""/>
        <dsp:cNvSpPr/>
      </dsp:nvSpPr>
      <dsp:spPr>
        <a:xfrm>
          <a:off x="0" y="5055343"/>
          <a:ext cx="2197265" cy="656538"/>
        </a:xfrm>
        <a:prstGeom prst="roundRect">
          <a:avLst>
            <a:gd name="adj" fmla="val 10000"/>
          </a:avLst>
        </a:prstGeom>
        <a:solidFill>
          <a:schemeClr val="tx1">
            <a:lumMod val="75000"/>
            <a:lumOff val="2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latin typeface="Century Gothic" pitchFamily="34" charset="0"/>
            </a:rPr>
            <a:t>Companies/ Businesses</a:t>
          </a:r>
        </a:p>
      </dsp:txBody>
      <dsp:txXfrm>
        <a:off x="505106" y="5055343"/>
        <a:ext cx="1692158" cy="656538"/>
      </dsp:txXfrm>
    </dsp:sp>
    <dsp:sp modelId="{345A0859-8170-4985-90F3-2D140BA7D229}">
      <dsp:nvSpPr>
        <dsp:cNvPr id="0" name=""/>
        <dsp:cNvSpPr/>
      </dsp:nvSpPr>
      <dsp:spPr>
        <a:xfrm>
          <a:off x="65653" y="5120996"/>
          <a:ext cx="439453" cy="52523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8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4292C8-6BA1-4593-A70F-8515343CA157}">
      <dsp:nvSpPr>
        <dsp:cNvPr id="0" name=""/>
        <dsp:cNvSpPr/>
      </dsp:nvSpPr>
      <dsp:spPr>
        <a:xfrm>
          <a:off x="3306" y="875157"/>
          <a:ext cx="1924912" cy="769965"/>
        </a:xfrm>
        <a:prstGeom prst="chevron">
          <a:avLst/>
        </a:prstGeom>
        <a:solidFill>
          <a:srgbClr val="33339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solidFill>
                <a:srgbClr val="FFFFFF"/>
              </a:solidFill>
              <a:latin typeface="Century Gothic"/>
              <a:ea typeface="+mn-ea"/>
              <a:cs typeface="Arial"/>
            </a:rPr>
            <a:t>Declaration</a:t>
          </a:r>
          <a:endParaRPr lang="en-SG" sz="1200" b="0" kern="1200" dirty="0">
            <a:solidFill>
              <a:srgbClr val="FFFFFF"/>
            </a:solidFill>
            <a:latin typeface="Century Gothic"/>
            <a:ea typeface="+mn-ea"/>
            <a:cs typeface="Arial"/>
          </a:endParaRPr>
        </a:p>
      </dsp:txBody>
      <dsp:txXfrm>
        <a:off x="388289" y="875157"/>
        <a:ext cx="1154947" cy="769965"/>
      </dsp:txXfrm>
    </dsp:sp>
    <dsp:sp modelId="{83BBF4BA-501F-4DDD-B68F-CDB7E692C995}">
      <dsp:nvSpPr>
        <dsp:cNvPr id="0" name=""/>
        <dsp:cNvSpPr/>
      </dsp:nvSpPr>
      <dsp:spPr>
        <a:xfrm>
          <a:off x="1735728" y="875157"/>
          <a:ext cx="1924912" cy="769965"/>
        </a:xfrm>
        <a:prstGeom prst="chevron">
          <a:avLst/>
        </a:prstGeom>
        <a:solidFill>
          <a:srgbClr val="33339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solidFill>
                <a:srgbClr val="FFFFFF"/>
              </a:solidFill>
              <a:latin typeface="Century Gothic"/>
              <a:ea typeface="+mn-ea"/>
              <a:cs typeface="Arial"/>
            </a:rPr>
            <a:t>Documentary Processing</a:t>
          </a:r>
          <a:endParaRPr lang="en-SG" sz="1200" b="0" kern="1200" dirty="0">
            <a:solidFill>
              <a:srgbClr val="FFFFFF"/>
            </a:solidFill>
            <a:latin typeface="Century Gothic"/>
            <a:ea typeface="+mn-ea"/>
            <a:cs typeface="Arial"/>
          </a:endParaRPr>
        </a:p>
      </dsp:txBody>
      <dsp:txXfrm>
        <a:off x="2120711" y="875157"/>
        <a:ext cx="1154947" cy="769965"/>
      </dsp:txXfrm>
    </dsp:sp>
    <dsp:sp modelId="{2A74D62A-508A-49BD-8C54-6FC29081ED5F}">
      <dsp:nvSpPr>
        <dsp:cNvPr id="0" name=""/>
        <dsp:cNvSpPr/>
      </dsp:nvSpPr>
      <dsp:spPr>
        <a:xfrm>
          <a:off x="3468149" y="875157"/>
          <a:ext cx="1924912" cy="769965"/>
        </a:xfrm>
        <a:prstGeom prst="chevron">
          <a:avLst/>
        </a:prstGeom>
        <a:solidFill>
          <a:srgbClr val="C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solidFill>
                <a:srgbClr val="FFFFFF"/>
              </a:solidFill>
              <a:latin typeface="Century Gothic"/>
              <a:ea typeface="+mn-ea"/>
              <a:cs typeface="Arial"/>
            </a:rPr>
            <a:t>Physical Inspection</a:t>
          </a:r>
          <a:endParaRPr lang="en-SG" sz="1200" b="0" kern="1200" dirty="0">
            <a:solidFill>
              <a:srgbClr val="FFFFFF"/>
            </a:solidFill>
            <a:latin typeface="Century Gothic"/>
            <a:ea typeface="+mn-ea"/>
            <a:cs typeface="Arial"/>
          </a:endParaRPr>
        </a:p>
      </dsp:txBody>
      <dsp:txXfrm>
        <a:off x="3853132" y="875157"/>
        <a:ext cx="1154947" cy="769965"/>
      </dsp:txXfrm>
    </dsp:sp>
    <dsp:sp modelId="{2D26B741-E7B9-4696-81E6-D11A0A2AF492}">
      <dsp:nvSpPr>
        <dsp:cNvPr id="0" name=""/>
        <dsp:cNvSpPr/>
      </dsp:nvSpPr>
      <dsp:spPr>
        <a:xfrm>
          <a:off x="5200571" y="875157"/>
          <a:ext cx="1924912" cy="769965"/>
        </a:xfrm>
        <a:prstGeom prst="chevron">
          <a:avLst/>
        </a:prstGeom>
        <a:solidFill>
          <a:srgbClr val="33339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solidFill>
                <a:srgbClr val="FFFFFF"/>
              </a:solidFill>
              <a:latin typeface="Century Gothic"/>
              <a:ea typeface="+mn-ea"/>
              <a:cs typeface="Arial"/>
            </a:rPr>
            <a:t>Cargo Release / Investigation</a:t>
          </a:r>
          <a:endParaRPr lang="en-SG" sz="1200" b="0" kern="1200" dirty="0">
            <a:solidFill>
              <a:srgbClr val="FFFFFF"/>
            </a:solidFill>
            <a:latin typeface="Century Gothic"/>
            <a:ea typeface="+mn-ea"/>
            <a:cs typeface="Arial"/>
          </a:endParaRPr>
        </a:p>
      </dsp:txBody>
      <dsp:txXfrm>
        <a:off x="5585554" y="875157"/>
        <a:ext cx="1154947" cy="7699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9253A3-C5EC-4C0D-8CC9-4CB7A8A2B0B5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F8BF90-5C98-4650-A02E-01F307AC6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7640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TT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D2059E40-E35B-4266-9F5F-F2D0E5AB04C5}" type="datetimeFigureOut">
              <a:rPr lang="en-TT" smtClean="0"/>
              <a:t>13/11/2018</a:t>
            </a:fld>
            <a:endParaRPr lang="en-TT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TT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T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D812EDD9-BAEB-413E-83AF-AFB6D0ABB47F}" type="slidenum">
              <a:rPr lang="en-TT" smtClean="0"/>
              <a:t>‹#›</a:t>
            </a:fld>
            <a:endParaRPr lang="en-TT" dirty="0"/>
          </a:p>
        </p:txBody>
      </p:sp>
    </p:spTree>
    <p:extLst>
      <p:ext uri="{BB962C8B-B14F-4D97-AF65-F5344CB8AC3E}">
        <p14:creationId xmlns:p14="http://schemas.microsoft.com/office/powerpoint/2010/main" val="1779415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C7EA2C-13C5-4E07-B8C7-C4363CD58926}" type="slidenum">
              <a:rPr lang="en-SG" smtClean="0"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742996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TT" dirty="0"/>
              <a:t>Today we have….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F9984-FF15-4EAB-B5C6-F3FDBA6C7E73}" type="slidenum">
              <a:rPr lang="en-TT" smtClean="0"/>
              <a:t>3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1971577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F9984-FF15-4EAB-B5C6-F3FDBA6C7E73}" type="slidenum">
              <a:rPr lang="en-TT" smtClean="0"/>
              <a:t>4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12977615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T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TTBizLink Mobile Inspection Service</a:t>
            </a:r>
            <a:r>
              <a:rPr lang="en-TT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was born. </a:t>
            </a:r>
            <a:r>
              <a:rPr lang="en-T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Along with the backend </a:t>
            </a:r>
            <a:r>
              <a:rPr lang="en-T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TTBizLink</a:t>
            </a:r>
            <a:r>
              <a:rPr lang="en-T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enhancements, the Mobile Inspections App was developed</a:t>
            </a:r>
            <a:r>
              <a:rPr lang="en-TT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T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complete the loop in the digitization of the Import Clearance process by regulatory</a:t>
            </a:r>
            <a:r>
              <a:rPr lang="en-TT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T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agencies – PQ, TTBS,</a:t>
            </a:r>
            <a:r>
              <a:rPr lang="en-TT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CFDD</a:t>
            </a:r>
            <a:endParaRPr lang="en-T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C7EA2C-13C5-4E07-B8C7-C4363CD58926}" type="slidenum">
              <a:rPr lang="en-SG" smtClean="0"/>
              <a:t>9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336487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TT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Now, these officers can complete the entire import clearance process electronically, as the Mobile App eliminates the need for paper documents during inspections. </a:t>
            </a:r>
            <a:endParaRPr lang="en-US" altLang="en-US" sz="1800" dirty="0">
              <a:latin typeface="+mj-lt"/>
            </a:endParaRPr>
          </a:p>
          <a:p>
            <a:pPr marL="291179" indent="-291179">
              <a:buFont typeface="Arial" panose="020B0604020202020204" pitchFamily="34" charset="0"/>
              <a:buChar char="•"/>
            </a:pPr>
            <a:r>
              <a:rPr lang="en-US" altLang="en-US" sz="1800" dirty="0">
                <a:latin typeface="+mj-lt"/>
              </a:rPr>
              <a:t>Mobile applications can facilitate inspectors performing inspections onsite</a:t>
            </a:r>
          </a:p>
          <a:p>
            <a:pPr marL="291179" indent="-291179">
              <a:buFont typeface="Arial" panose="020B0604020202020204" pitchFamily="34" charset="0"/>
              <a:buChar char="•"/>
            </a:pPr>
            <a:r>
              <a:rPr lang="en-US" altLang="en-US" sz="1800" dirty="0">
                <a:latin typeface="+mj-lt"/>
              </a:rPr>
              <a:t>Enables inspectors to refer to pertinent information through a mobile interface</a:t>
            </a:r>
          </a:p>
          <a:p>
            <a:pPr marL="291179" indent="-291179">
              <a:buFont typeface="Arial" panose="020B0604020202020204" pitchFamily="34" charset="0"/>
              <a:buChar char="•"/>
            </a:pPr>
            <a:r>
              <a:rPr lang="en-US" altLang="en-US" sz="1800" dirty="0">
                <a:latin typeface="+mj-lt"/>
              </a:rPr>
              <a:t>Facilitates the clearance of goods immediately after inspection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AE6D5-BE5B-444C-8973-7547E1DF41E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1239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TT" dirty="0">
                <a:latin typeface="Century Gothic" panose="020B0502020202020204" pitchFamily="34" charset="0"/>
              </a:rPr>
              <a:t>Effectiveness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T" sz="2000" dirty="0">
                <a:latin typeface="Century Gothic" panose="020B0502020202020204" pitchFamily="34" charset="0"/>
              </a:rPr>
              <a:t>Institutionalization</a:t>
            </a:r>
            <a:r>
              <a:rPr lang="en-TT" sz="2000" baseline="0" dirty="0">
                <a:latin typeface="Century Gothic" panose="020B0502020202020204" pitchFamily="34" charset="0"/>
              </a:rPr>
              <a:t> and </a:t>
            </a:r>
            <a:r>
              <a:rPr lang="en-TT" sz="2000" dirty="0">
                <a:latin typeface="Century Gothic" panose="020B0502020202020204" pitchFamily="34" charset="0"/>
              </a:rPr>
              <a:t>Standardization</a:t>
            </a:r>
            <a:r>
              <a:rPr lang="en-TT" sz="2000" baseline="0" dirty="0">
                <a:latin typeface="Century Gothic" panose="020B0502020202020204" pitchFamily="34" charset="0"/>
              </a:rPr>
              <a:t> of</a:t>
            </a:r>
            <a:r>
              <a:rPr lang="en-TT" sz="2000" dirty="0">
                <a:latin typeface="Century Gothic" panose="020B0502020202020204" pitchFamily="34" charset="0"/>
              </a:rPr>
              <a:t> procedures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T" sz="2000" dirty="0">
                <a:latin typeface="Century Gothic" panose="020B0502020202020204" pitchFamily="34" charset="0"/>
              </a:rPr>
              <a:t>Greater transparency and accountability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T" sz="2000" dirty="0">
                <a:latin typeface="Century Gothic" panose="020B0502020202020204" pitchFamily="34" charset="0"/>
              </a:rPr>
              <a:t>Improved record and knowledge management</a:t>
            </a:r>
          </a:p>
          <a:p>
            <a:endParaRPr lang="en-TT" dirty="0">
              <a:latin typeface="Century Gothic" panose="020B0502020202020204" pitchFamily="34" charset="0"/>
            </a:endParaRPr>
          </a:p>
          <a:p>
            <a:r>
              <a:rPr lang="en-TT" dirty="0">
                <a:latin typeface="Century Gothic" panose="020B0502020202020204" pitchFamily="34" charset="0"/>
              </a:rPr>
              <a:t>Cost Savings</a:t>
            </a:r>
          </a:p>
          <a:p>
            <a:pPr lvl="1"/>
            <a:r>
              <a:rPr lang="en-TT" sz="2000" dirty="0">
                <a:latin typeface="Century Gothic" panose="020B0502020202020204" pitchFamily="34" charset="0"/>
              </a:rPr>
              <a:t>Eliminates paper</a:t>
            </a:r>
          </a:p>
          <a:p>
            <a:endParaRPr lang="en-TT" dirty="0">
              <a:latin typeface="Century Gothic" panose="020B0502020202020204" pitchFamily="34" charset="0"/>
            </a:endParaRPr>
          </a:p>
          <a:p>
            <a:r>
              <a:rPr lang="en-TT" dirty="0">
                <a:latin typeface="Century Gothic" panose="020B0502020202020204" pitchFamily="34" charset="0"/>
              </a:rPr>
              <a:t>Efficiency</a:t>
            </a:r>
          </a:p>
          <a:p>
            <a:pPr lvl="1"/>
            <a:r>
              <a:rPr lang="en-TT" sz="2000" dirty="0">
                <a:latin typeface="Century Gothic" panose="020B0502020202020204" pitchFamily="34" charset="0"/>
              </a:rPr>
              <a:t>Instantaneous clearance of goods after inspection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12EDD9-BAEB-413E-83AF-AFB6D0ABB47F}" type="slidenum">
              <a:rPr lang="en-TT" smtClean="0"/>
              <a:t>12</a:t>
            </a:fld>
            <a:endParaRPr lang="en-TT" dirty="0"/>
          </a:p>
        </p:txBody>
      </p:sp>
    </p:spTree>
    <p:extLst>
      <p:ext uri="{BB962C8B-B14F-4D97-AF65-F5344CB8AC3E}">
        <p14:creationId xmlns:p14="http://schemas.microsoft.com/office/powerpoint/2010/main" val="17271257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C7EA2C-13C5-4E07-B8C7-C4363CD58926}" type="slidenum">
              <a:rPr lang="en-SG" smtClean="0"/>
              <a:t>14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58614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1" y="2222624"/>
            <a:ext cx="5917679" cy="2554758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1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7500385" y="1828799"/>
            <a:ext cx="990599" cy="228659"/>
          </a:xfrm>
        </p:spPr>
        <p:txBody>
          <a:bodyPr anchor="t" anchorCtr="0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19A7AE00-7C85-4A85-B2A1-0E4209558245}" type="datetimeFigureOut">
              <a:rPr lang="en-TT" smtClean="0"/>
              <a:t>13/11/2018</a:t>
            </a:fld>
            <a:endParaRPr lang="en-T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6236209" y="3264406"/>
            <a:ext cx="3859795" cy="2286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TT" dirty="0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5279" y="292609"/>
            <a:ext cx="628813" cy="767687"/>
          </a:xfrm>
        </p:spPr>
        <p:txBody>
          <a:bodyPr/>
          <a:lstStyle>
            <a:lvl1pPr>
              <a:defRPr sz="2800" b="0" i="0" baseline="0">
                <a:latin typeface="+mj-lt"/>
              </a:defRPr>
            </a:lvl1pPr>
          </a:lstStyle>
          <a:p>
            <a:fld id="{44850824-5E4A-4294-9068-AED7CBDE6BDD}" type="slidenum">
              <a:rPr lang="en-TT" smtClean="0"/>
              <a:t>‹#›</a:t>
            </a:fld>
            <a:endParaRPr lang="en-TT" dirty="0"/>
          </a:p>
        </p:txBody>
      </p:sp>
    </p:spTree>
    <p:extLst>
      <p:ext uri="{BB962C8B-B14F-4D97-AF65-F5344CB8AC3E}">
        <p14:creationId xmlns:p14="http://schemas.microsoft.com/office/powerpoint/2010/main" val="1514862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AE00-7C85-4A85-B2A1-0E4209558245}" type="datetimeFigureOut">
              <a:rPr lang="en-TT" smtClean="0"/>
              <a:t>13/11/2018</a:t>
            </a:fld>
            <a:endParaRPr lang="en-T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endParaRPr lang="en-T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50824-5E4A-4294-9068-AED7CBDE6BDD}" type="slidenum">
              <a:rPr lang="en-TT" smtClean="0"/>
              <a:t>‹#›</a:t>
            </a:fld>
            <a:endParaRPr lang="en-TT" dirty="0"/>
          </a:p>
        </p:txBody>
      </p:sp>
    </p:spTree>
    <p:extLst>
      <p:ext uri="{BB962C8B-B14F-4D97-AF65-F5344CB8AC3E}">
        <p14:creationId xmlns:p14="http://schemas.microsoft.com/office/powerpoint/2010/main" val="1907391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Rectangle 6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7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257588"/>
            <a:ext cx="3101765" cy="3020343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54653" cy="302034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AE00-7C85-4A85-B2A1-0E4209558245}" type="datetimeFigureOut">
              <a:rPr lang="en-TT" smtClean="0"/>
              <a:t>13/11/2018</a:t>
            </a:fld>
            <a:endParaRPr lang="en-T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 dirty="0"/>
          </a:p>
        </p:txBody>
      </p:sp>
      <p:sp>
        <p:nvSpPr>
          <p:cNvPr id="13" name="Rectangle 12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50824-5E4A-4294-9068-AED7CBDE6BDD}" type="slidenum">
              <a:rPr lang="en-TT" smtClean="0"/>
              <a:t>‹#›</a:t>
            </a:fld>
            <a:endParaRPr lang="en-TT" dirty="0"/>
          </a:p>
        </p:txBody>
      </p:sp>
    </p:spTree>
    <p:extLst>
      <p:ext uri="{BB962C8B-B14F-4D97-AF65-F5344CB8AC3E}">
        <p14:creationId xmlns:p14="http://schemas.microsoft.com/office/powerpoint/2010/main" val="2743628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199"/>
            <a:ext cx="3636980" cy="353060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489199"/>
            <a:ext cx="3636981" cy="35306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AE00-7C85-4A85-B2A1-0E4209558245}" type="datetimeFigureOut">
              <a:rPr lang="en-TT" smtClean="0"/>
              <a:t>13/11/2018</a:t>
            </a:fld>
            <a:endParaRPr lang="en-T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50824-5E4A-4294-9068-AED7CBDE6BDD}" type="slidenum">
              <a:rPr lang="en-TT" smtClean="0"/>
              <a:t>‹#›</a:t>
            </a:fld>
            <a:endParaRPr lang="en-TT" dirty="0"/>
          </a:p>
        </p:txBody>
      </p:sp>
    </p:spTree>
    <p:extLst>
      <p:ext uri="{BB962C8B-B14F-4D97-AF65-F5344CB8AC3E}">
        <p14:creationId xmlns:p14="http://schemas.microsoft.com/office/powerpoint/2010/main" val="3561850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3636979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1" y="3248490"/>
            <a:ext cx="3636978" cy="277131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80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8490"/>
            <a:ext cx="3636979" cy="277131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AE00-7C85-4A85-B2A1-0E4209558245}" type="datetimeFigureOut">
              <a:rPr lang="en-TT" smtClean="0"/>
              <a:t>13/11/2018</a:t>
            </a:fld>
            <a:endParaRPr lang="en-T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50824-5E4A-4294-9068-AED7CBDE6BDD}" type="slidenum">
              <a:rPr lang="en-TT" smtClean="0"/>
              <a:t>‹#›</a:t>
            </a:fld>
            <a:endParaRPr lang="en-TT" dirty="0"/>
          </a:p>
        </p:txBody>
      </p:sp>
    </p:spTree>
    <p:extLst>
      <p:ext uri="{BB962C8B-B14F-4D97-AF65-F5344CB8AC3E}">
        <p14:creationId xmlns:p14="http://schemas.microsoft.com/office/powerpoint/2010/main" val="1128350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AE00-7C85-4A85-B2A1-0E4209558245}" type="datetimeFigureOut">
              <a:rPr lang="en-TT" smtClean="0"/>
              <a:t>13/11/2018</a:t>
            </a:fld>
            <a:endParaRPr lang="en-T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50824-5E4A-4294-9068-AED7CBDE6BDD}" type="slidenum">
              <a:rPr lang="en-TT" smtClean="0"/>
              <a:t>‹#›</a:t>
            </a:fld>
            <a:endParaRPr lang="en-TT" dirty="0"/>
          </a:p>
        </p:txBody>
      </p:sp>
    </p:spTree>
    <p:extLst>
      <p:ext uri="{BB962C8B-B14F-4D97-AF65-F5344CB8AC3E}">
        <p14:creationId xmlns:p14="http://schemas.microsoft.com/office/powerpoint/2010/main" val="3076954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AE00-7C85-4A85-B2A1-0E4209558245}" type="datetimeFigureOut">
              <a:rPr lang="en-TT" smtClean="0"/>
              <a:t>13/11/2018</a:t>
            </a:fld>
            <a:endParaRPr lang="en-T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 dirty="0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50824-5E4A-4294-9068-AED7CBDE6BDD}" type="slidenum">
              <a:rPr lang="en-TT" smtClean="0"/>
              <a:t>‹#›</a:t>
            </a:fld>
            <a:endParaRPr lang="en-TT" dirty="0"/>
          </a:p>
        </p:txBody>
      </p:sp>
    </p:spTree>
    <p:extLst>
      <p:ext uri="{BB962C8B-B14F-4D97-AF65-F5344CB8AC3E}">
        <p14:creationId xmlns:p14="http://schemas.microsoft.com/office/powerpoint/2010/main" val="2024910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97437"/>
            <a:ext cx="2712589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52881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086844"/>
            <a:ext cx="2712590" cy="292541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AE00-7C85-4A85-B2A1-0E4209558245}" type="datetimeFigureOut">
              <a:rPr lang="en-TT" smtClean="0"/>
              <a:t>13/11/2018</a:t>
            </a:fld>
            <a:endParaRPr lang="en-T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 dirty="0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50824-5E4A-4294-9068-AED7CBDE6BDD}" type="slidenum">
              <a:rPr lang="en-TT" smtClean="0"/>
              <a:t>‹#›</a:t>
            </a:fld>
            <a:endParaRPr lang="en-TT" dirty="0"/>
          </a:p>
        </p:txBody>
      </p:sp>
    </p:spTree>
    <p:extLst>
      <p:ext uri="{BB962C8B-B14F-4D97-AF65-F5344CB8AC3E}">
        <p14:creationId xmlns:p14="http://schemas.microsoft.com/office/powerpoint/2010/main" val="3714470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362190"/>
            <a:ext cx="2987087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591" y="3088562"/>
            <a:ext cx="3001938" cy="2448637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AE00-7C85-4A85-B2A1-0E4209558245}" type="datetimeFigureOut">
              <a:rPr lang="en-TT" smtClean="0"/>
              <a:t>13/11/2018</a:t>
            </a:fld>
            <a:endParaRPr lang="en-T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 dirty="0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50824-5E4A-4294-9068-AED7CBDE6BDD}" type="slidenum">
              <a:rPr lang="en-TT" smtClean="0"/>
              <a:t>‹#›</a:t>
            </a:fld>
            <a:endParaRPr lang="en-TT" dirty="0"/>
          </a:p>
        </p:txBody>
      </p:sp>
    </p:spTree>
    <p:extLst>
      <p:ext uri="{BB962C8B-B14F-4D97-AF65-F5344CB8AC3E}">
        <p14:creationId xmlns:p14="http://schemas.microsoft.com/office/powerpoint/2010/main" val="275444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961453"/>
            <a:ext cx="6422002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528191"/>
            <a:ext cx="6422003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AE00-7C85-4A85-B2A1-0E4209558245}" type="datetimeFigureOut">
              <a:rPr lang="en-TT" smtClean="0"/>
              <a:t>13/11/2018</a:t>
            </a:fld>
            <a:endParaRPr lang="en-T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 dirty="0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50824-5E4A-4294-9068-AED7CBDE6BDD}" type="slidenum">
              <a:rPr lang="en-TT" smtClean="0"/>
              <a:t>‹#›</a:t>
            </a:fld>
            <a:endParaRPr lang="en-TT" dirty="0"/>
          </a:p>
        </p:txBody>
      </p:sp>
    </p:spTree>
    <p:extLst>
      <p:ext uri="{BB962C8B-B14F-4D97-AF65-F5344CB8AC3E}">
        <p14:creationId xmlns:p14="http://schemas.microsoft.com/office/powerpoint/2010/main" val="2130173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Rectangle 13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0"/>
            <a:ext cx="6422004" cy="1653117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509006"/>
            <a:ext cx="6422003" cy="2515873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AE00-7C85-4A85-B2A1-0E4209558245}" type="datetimeFigureOut">
              <a:rPr lang="en-TT" smtClean="0"/>
              <a:t>13/11/2018</a:t>
            </a:fld>
            <a:endParaRPr lang="en-T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 dirty="0"/>
          </a:p>
        </p:txBody>
      </p:sp>
      <p:sp>
        <p:nvSpPr>
          <p:cNvPr id="18" name="Rectangle 1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50824-5E4A-4294-9068-AED7CBDE6BDD}" type="slidenum">
              <a:rPr lang="en-TT" smtClean="0"/>
              <a:t>‹#›</a:t>
            </a:fld>
            <a:endParaRPr lang="en-TT" dirty="0"/>
          </a:p>
        </p:txBody>
      </p:sp>
    </p:spTree>
    <p:extLst>
      <p:ext uri="{BB962C8B-B14F-4D97-AF65-F5344CB8AC3E}">
        <p14:creationId xmlns:p14="http://schemas.microsoft.com/office/powerpoint/2010/main" val="2725461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36" name="Freeform 35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10" name="TextBox 9"/>
          <p:cNvSpPr txBox="1"/>
          <p:nvPr/>
        </p:nvSpPr>
        <p:spPr>
          <a:xfrm>
            <a:off x="644721" y="654263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/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27454" y="2900539"/>
            <a:ext cx="5389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59" y="914401"/>
            <a:ext cx="6160385" cy="2894878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87279" y="3814473"/>
            <a:ext cx="5646142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5"/>
            <a:ext cx="6422005" cy="1024065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19A7AE00-7C85-4A85-B2A1-0E4209558245}" type="datetimeFigureOut">
              <a:rPr lang="en-TT" smtClean="0"/>
              <a:t>13/11/2018</a:t>
            </a:fld>
            <a:endParaRPr lang="en-T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endParaRPr lang="en-TT" dirty="0"/>
          </a:p>
        </p:txBody>
      </p:sp>
      <p:sp>
        <p:nvSpPr>
          <p:cNvPr id="43" name="Rectangle 42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50824-5E4A-4294-9068-AED7CBDE6BDD}" type="slidenum">
              <a:rPr lang="en-TT" smtClean="0"/>
              <a:t>‹#›</a:t>
            </a:fld>
            <a:endParaRPr lang="en-TT" dirty="0"/>
          </a:p>
        </p:txBody>
      </p:sp>
    </p:spTree>
    <p:extLst>
      <p:ext uri="{BB962C8B-B14F-4D97-AF65-F5344CB8AC3E}">
        <p14:creationId xmlns:p14="http://schemas.microsoft.com/office/powerpoint/2010/main" val="36375104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11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057399"/>
            <a:ext cx="6422004" cy="209550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159399"/>
            <a:ext cx="6422004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AE00-7C85-4A85-B2A1-0E4209558245}" type="datetimeFigureOut">
              <a:rPr lang="en-TT" smtClean="0"/>
              <a:t>13/11/2018</a:t>
            </a:fld>
            <a:endParaRPr lang="en-T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 dirty="0"/>
          </a:p>
        </p:txBody>
      </p:sp>
      <p:sp>
        <p:nvSpPr>
          <p:cNvPr id="15" name="Rectangle 1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50824-5E4A-4294-9068-AED7CBDE6BDD}" type="slidenum">
              <a:rPr lang="en-TT" smtClean="0"/>
              <a:t>‹#›</a:t>
            </a:fld>
            <a:endParaRPr lang="en-TT" dirty="0"/>
          </a:p>
        </p:txBody>
      </p:sp>
    </p:spTree>
    <p:extLst>
      <p:ext uri="{BB962C8B-B14F-4D97-AF65-F5344CB8AC3E}">
        <p14:creationId xmlns:p14="http://schemas.microsoft.com/office/powerpoint/2010/main" val="37400443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884" y="927101"/>
            <a:ext cx="6423592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8884" y="2489199"/>
            <a:ext cx="231098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8884" y="3147164"/>
            <a:ext cx="2310988" cy="287771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8471" y="2489201"/>
            <a:ext cx="232675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2" y="3147164"/>
            <a:ext cx="2326750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2489200"/>
            <a:ext cx="2313740" cy="657961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3820" y="3147162"/>
            <a:ext cx="2313739" cy="2888368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AE00-7C85-4A85-B2A1-0E4209558245}" type="datetimeFigureOut">
              <a:rPr lang="en-TT" smtClean="0"/>
              <a:t>13/11/2018</a:t>
            </a:fld>
            <a:endParaRPr lang="en-T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50824-5E4A-4294-9068-AED7CBDE6BDD}" type="slidenum">
              <a:rPr lang="en-TT" smtClean="0"/>
              <a:t>‹#›</a:t>
            </a:fld>
            <a:endParaRPr lang="en-TT" dirty="0"/>
          </a:p>
        </p:txBody>
      </p:sp>
    </p:spTree>
    <p:extLst>
      <p:ext uri="{BB962C8B-B14F-4D97-AF65-F5344CB8AC3E}">
        <p14:creationId xmlns:p14="http://schemas.microsoft.com/office/powerpoint/2010/main" val="4819038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36973"/>
            <a:ext cx="6423592" cy="699992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39" y="4188546"/>
            <a:ext cx="2314064" cy="649011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21261" y="2489200"/>
            <a:ext cx="2012937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8" y="4837558"/>
            <a:ext cx="2309280" cy="1187322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4317" y="4188546"/>
            <a:ext cx="2330903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50622" y="2489200"/>
            <a:ext cx="2025182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04317" y="4846509"/>
            <a:ext cx="2330904" cy="1178372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4184814"/>
            <a:ext cx="229949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17"/>
          </p:nvPr>
        </p:nvSpPr>
        <p:spPr>
          <a:xfrm>
            <a:off x="6104945" y="2489200"/>
            <a:ext cx="2018839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63820" y="4846510"/>
            <a:ext cx="2299492" cy="118902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AE00-7C85-4A85-B2A1-0E4209558245}" type="datetimeFigureOut">
              <a:rPr lang="en-TT" smtClean="0"/>
              <a:t>13/11/2018</a:t>
            </a:fld>
            <a:endParaRPr lang="en-T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50824-5E4A-4294-9068-AED7CBDE6BDD}" type="slidenum">
              <a:rPr lang="en-TT" smtClean="0"/>
              <a:t>‹#›</a:t>
            </a:fld>
            <a:endParaRPr lang="en-TT" dirty="0"/>
          </a:p>
        </p:txBody>
      </p:sp>
    </p:spTree>
    <p:extLst>
      <p:ext uri="{BB962C8B-B14F-4D97-AF65-F5344CB8AC3E}">
        <p14:creationId xmlns:p14="http://schemas.microsoft.com/office/powerpoint/2010/main" val="36964459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441" y="2489200"/>
            <a:ext cx="6343201" cy="35306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AE00-7C85-4A85-B2A1-0E4209558245}" type="datetimeFigureOut">
              <a:rPr lang="en-TT" smtClean="0"/>
              <a:t>13/11/2018</a:t>
            </a:fld>
            <a:endParaRPr lang="en-T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endParaRPr lang="en-T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50824-5E4A-4294-9068-AED7CBDE6BDD}" type="slidenum">
              <a:rPr lang="en-TT" smtClean="0"/>
              <a:t>‹#›</a:t>
            </a:fld>
            <a:endParaRPr lang="en-TT" dirty="0"/>
          </a:p>
        </p:txBody>
      </p:sp>
    </p:spTree>
    <p:extLst>
      <p:ext uri="{BB962C8B-B14F-4D97-AF65-F5344CB8AC3E}">
        <p14:creationId xmlns:p14="http://schemas.microsoft.com/office/powerpoint/2010/main" val="13004804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Rectangle 6"/>
            <p:cNvSpPr/>
            <p:nvPr/>
          </p:nvSpPr>
          <p:spPr>
            <a:xfrm>
              <a:off x="414867" y="402165"/>
              <a:ext cx="46105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7"/>
            <p:cNvSpPr/>
            <p:nvPr/>
          </p:nvSpPr>
          <p:spPr bwMode="gray">
            <a:xfrm rot="5400000">
              <a:off x="1299309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68970" y="1447799"/>
            <a:ext cx="1119474" cy="4571999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48235" y="1447799"/>
            <a:ext cx="4435439" cy="4571999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AE00-7C85-4A85-B2A1-0E4209558245}" type="datetimeFigureOut">
              <a:rPr lang="en-TT" smtClean="0"/>
              <a:t>13/11/2018</a:t>
            </a:fld>
            <a:endParaRPr lang="en-T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 dirty="0"/>
          </a:p>
        </p:txBody>
      </p:sp>
      <p:sp>
        <p:nvSpPr>
          <p:cNvPr id="13" name="Rectangle 12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50824-5E4A-4294-9068-AED7CBDE6BDD}" type="slidenum">
              <a:rPr lang="en-TT" smtClean="0"/>
              <a:t>‹#›</a:t>
            </a:fld>
            <a:endParaRPr lang="en-TT" dirty="0"/>
          </a:p>
        </p:txBody>
      </p:sp>
    </p:spTree>
    <p:extLst>
      <p:ext uri="{BB962C8B-B14F-4D97-AF65-F5344CB8AC3E}">
        <p14:creationId xmlns:p14="http://schemas.microsoft.com/office/powerpoint/2010/main" val="19610273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6516668"/>
            <a:ext cx="45720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>
                    <a:lumMod val="85000"/>
                  </a:schemeClr>
                </a:solidFill>
                <a:latin typeface="Century Gothic" pitchFamily="34" charset="0"/>
              </a:defRPr>
            </a:lvl1pPr>
          </a:lstStyle>
          <a:p>
            <a:fld id="{C5734DE8-FF4D-40B3-B96D-A71E1ED6967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051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3"/>
            <p:cNvSpPr/>
            <p:nvPr/>
          </p:nvSpPr>
          <p:spPr bwMode="gray">
            <a:xfrm>
              <a:off x="485023" y="1854142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3564" y="925605"/>
            <a:ext cx="6346078" cy="7113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2489200"/>
            <a:ext cx="6343201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2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T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71444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19A7AE00-7C85-4A85-B2A1-0E4209558245}" type="datetimeFigureOut">
              <a:rPr lang="en-TT" smtClean="0"/>
              <a:t>13/11/2018</a:t>
            </a:fld>
            <a:endParaRPr lang="en-TT" dirty="0"/>
          </a:p>
        </p:txBody>
      </p:sp>
      <p:sp>
        <p:nvSpPr>
          <p:cNvPr id="17" name="Rectangle 1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44850824-5E4A-4294-9068-AED7CBDE6BDD}" type="slidenum">
              <a:rPr lang="en-TT" smtClean="0"/>
              <a:t>‹#›</a:t>
            </a:fld>
            <a:endParaRPr lang="en-TT" dirty="0"/>
          </a:p>
        </p:txBody>
      </p:sp>
    </p:spTree>
    <p:extLst>
      <p:ext uri="{BB962C8B-B14F-4D97-AF65-F5344CB8AC3E}">
        <p14:creationId xmlns:p14="http://schemas.microsoft.com/office/powerpoint/2010/main" val="4174279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  <p:sldLayoutId id="2147483809" r:id="rId13"/>
    <p:sldLayoutId id="2147483810" r:id="rId14"/>
    <p:sldLayoutId id="2147483811" r:id="rId15"/>
    <p:sldLayoutId id="2147483812" r:id="rId16"/>
    <p:sldLayoutId id="2147483813" r:id="rId17"/>
    <p:sldLayoutId id="2147483814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christian.marquez@gov.t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:\Users\GuyMo\Desktop\Content for Precision Designs\TTBizLink-logo-with-tagline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5733256"/>
            <a:ext cx="2016224" cy="764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:\Users\marquezc\AppData\Local\Microsoft\Windows\Temporary Internet Files\Content.Outlook\KBMBCQWU\MTI 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509229"/>
            <a:ext cx="2088232" cy="1160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034234" y="925605"/>
            <a:ext cx="6346078" cy="711359"/>
          </a:xfrm>
        </p:spPr>
        <p:txBody>
          <a:bodyPr/>
          <a:lstStyle/>
          <a:p>
            <a:pPr algn="ctr"/>
            <a:r>
              <a:rPr lang="en-TT" dirty="0"/>
              <a:t>TTBizLink Goods Declaration</a:t>
            </a:r>
          </a:p>
        </p:txBody>
      </p:sp>
      <p:pic>
        <p:nvPicPr>
          <p:cNvPr id="2" name="Picture 2" descr="Image result for cargo clearanc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023" y="2708920"/>
            <a:ext cx="4762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372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T" dirty="0"/>
              <a:t>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441" y="2636912"/>
            <a:ext cx="6945919" cy="338288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TT" sz="2800" dirty="0"/>
              <a:t>Background</a:t>
            </a:r>
          </a:p>
          <a:p>
            <a:pPr>
              <a:lnSpc>
                <a:spcPct val="150000"/>
              </a:lnSpc>
            </a:pPr>
            <a:r>
              <a:rPr lang="en-TT" sz="2800" dirty="0"/>
              <a:t>Goods Declaration Module</a:t>
            </a:r>
          </a:p>
          <a:p>
            <a:pPr>
              <a:lnSpc>
                <a:spcPct val="150000"/>
              </a:lnSpc>
            </a:pPr>
            <a:r>
              <a:rPr lang="en-TT" sz="2800" dirty="0"/>
              <a:t>Live Demo – Goods Declaration</a:t>
            </a:r>
          </a:p>
          <a:p>
            <a:pPr>
              <a:lnSpc>
                <a:spcPct val="150000"/>
              </a:lnSpc>
            </a:pPr>
            <a:r>
              <a:rPr lang="en-TT" sz="2800" dirty="0"/>
              <a:t>Mobile Inspection Service</a:t>
            </a:r>
          </a:p>
          <a:p>
            <a:pPr>
              <a:lnSpc>
                <a:spcPct val="150000"/>
              </a:lnSpc>
            </a:pPr>
            <a:r>
              <a:rPr lang="en-TT" sz="2800" dirty="0"/>
              <a:t>Live Demo – Mobile Inspections</a:t>
            </a:r>
          </a:p>
        </p:txBody>
      </p:sp>
    </p:spTree>
    <p:extLst>
      <p:ext uri="{BB962C8B-B14F-4D97-AF65-F5344CB8AC3E}">
        <p14:creationId xmlns:p14="http://schemas.microsoft.com/office/powerpoint/2010/main" val="2746208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6846" y="5131924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12 Modules </a:t>
            </a:r>
            <a:br>
              <a:rPr lang="en-US" b="1" dirty="0">
                <a:latin typeface="Century Gothic" panose="020B0502020202020204" pitchFamily="34" charset="0"/>
              </a:rPr>
            </a:br>
            <a:r>
              <a:rPr lang="en-US" b="1" dirty="0">
                <a:latin typeface="Century Gothic" panose="020B0502020202020204" pitchFamily="34" charset="0"/>
              </a:rPr>
              <a:t>47 e-Services!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546700828"/>
              </p:ext>
            </p:extLst>
          </p:nvPr>
        </p:nvGraphicFramePr>
        <p:xfrm>
          <a:off x="4191000" y="2186136"/>
          <a:ext cx="46482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2400" y="2359526"/>
            <a:ext cx="3941423" cy="2437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15000" dist="76200" dir="5400000" sy="-100000" algn="bl" rotWithShape="0"/>
          </a:effectLst>
          <a:scene3d>
            <a:camera prst="perspectiveRight"/>
            <a:lightRig rig="threePt" dir="t"/>
          </a:scene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T" dirty="0" err="1"/>
              <a:t>TTBizLink</a:t>
            </a:r>
            <a:r>
              <a:rPr lang="en-TT" dirty="0"/>
              <a:t> Modules</a:t>
            </a:r>
          </a:p>
        </p:txBody>
      </p:sp>
    </p:spTree>
    <p:extLst>
      <p:ext uri="{BB962C8B-B14F-4D97-AF65-F5344CB8AC3E}">
        <p14:creationId xmlns:p14="http://schemas.microsoft.com/office/powerpoint/2010/main" val="2857947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>
                                            <p:graphicEl>
                                              <a:dgm id="{66FE4035-DC3F-4FBC-AB53-5CFAFBE2FE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>
                                            <p:graphicEl>
                                              <a:dgm id="{66FE4035-DC3F-4FBC-AB53-5CFAFBE2FEC1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5903845"/>
              </p:ext>
            </p:extLst>
          </p:nvPr>
        </p:nvGraphicFramePr>
        <p:xfrm>
          <a:off x="551387" y="809765"/>
          <a:ext cx="2197265" cy="57155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3060365" y="1134000"/>
            <a:ext cx="4896011" cy="5463352"/>
            <a:chOff x="2638855" y="687130"/>
            <a:chExt cx="4993268" cy="5571879"/>
          </a:xfrm>
        </p:grpSpPr>
        <p:sp>
          <p:nvSpPr>
            <p:cNvPr id="7" name="Rounded Rectangle 6"/>
            <p:cNvSpPr/>
            <p:nvPr/>
          </p:nvSpPr>
          <p:spPr>
            <a:xfrm rot="5400000">
              <a:off x="2937086" y="1563973"/>
              <a:ext cx="5571879" cy="381819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prstClr val="white"/>
                </a:solidFill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4500773" y="1330350"/>
              <a:ext cx="2748218" cy="3084265"/>
              <a:chOff x="5896576" y="723925"/>
              <a:chExt cx="2748218" cy="3084265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18" name="Plaque 17"/>
              <p:cNvSpPr/>
              <p:nvPr/>
            </p:nvSpPr>
            <p:spPr>
              <a:xfrm>
                <a:off x="5896576" y="2919522"/>
                <a:ext cx="1290889" cy="888668"/>
              </a:xfrm>
              <a:prstGeom prst="plaque">
                <a:avLst/>
              </a:prstGeom>
              <a:grpFill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b="1" dirty="0">
                    <a:solidFill>
                      <a:prstClr val="white"/>
                    </a:solidFill>
                  </a:rPr>
                  <a:t>Animal Production and Health Division, MALF</a:t>
                </a:r>
              </a:p>
            </p:txBody>
          </p:sp>
          <p:sp>
            <p:nvSpPr>
              <p:cNvPr id="19" name="Plaque 18"/>
              <p:cNvSpPr/>
              <p:nvPr/>
            </p:nvSpPr>
            <p:spPr>
              <a:xfrm>
                <a:off x="7353905" y="723925"/>
                <a:ext cx="1290889" cy="888668"/>
              </a:xfrm>
              <a:prstGeom prst="plaque">
                <a:avLst/>
              </a:prstGeom>
              <a:grpFill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b="1" dirty="0">
                  <a:solidFill>
                    <a:prstClr val="white"/>
                  </a:solidFill>
                </a:endParaRPr>
              </a:p>
              <a:p>
                <a:pPr algn="ctr"/>
                <a:r>
                  <a:rPr lang="en-US" sz="1100" b="1" dirty="0">
                    <a:solidFill>
                      <a:prstClr val="white"/>
                    </a:solidFill>
                  </a:rPr>
                  <a:t>Chemistry, Food and Drugs Division, MOH</a:t>
                </a:r>
              </a:p>
              <a:p>
                <a:pPr algn="ctr"/>
                <a:endParaRPr lang="en-US" sz="1200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Plaque 19"/>
              <p:cNvSpPr/>
              <p:nvPr/>
            </p:nvSpPr>
            <p:spPr>
              <a:xfrm>
                <a:off x="5896576" y="723925"/>
                <a:ext cx="1290889" cy="888668"/>
              </a:xfrm>
              <a:prstGeom prst="plaque">
                <a:avLst/>
              </a:prstGeom>
              <a:grpFill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b="1" dirty="0">
                    <a:solidFill>
                      <a:prstClr val="white"/>
                    </a:solidFill>
                  </a:rPr>
                  <a:t>Companies Registry,</a:t>
                </a:r>
              </a:p>
              <a:p>
                <a:pPr algn="ctr"/>
                <a:r>
                  <a:rPr lang="en-US" sz="1100" b="1" dirty="0">
                    <a:solidFill>
                      <a:prstClr val="white"/>
                    </a:solidFill>
                  </a:rPr>
                  <a:t>MAGLA</a:t>
                </a: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5958102" y="2394526"/>
              <a:ext cx="1303704" cy="3113169"/>
              <a:chOff x="7353905" y="2351661"/>
              <a:chExt cx="1303704" cy="3113169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15" name="Plaque 14"/>
              <p:cNvSpPr/>
              <p:nvPr/>
            </p:nvSpPr>
            <p:spPr>
              <a:xfrm>
                <a:off x="7353905" y="4576162"/>
                <a:ext cx="1303704" cy="888668"/>
              </a:xfrm>
              <a:prstGeom prst="plaque">
                <a:avLst/>
              </a:prstGeom>
              <a:grpFill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b="1" dirty="0">
                    <a:solidFill>
                      <a:prstClr val="white"/>
                    </a:solidFill>
                  </a:rPr>
                  <a:t>TTBS</a:t>
                </a:r>
              </a:p>
            </p:txBody>
          </p:sp>
          <p:sp>
            <p:nvSpPr>
              <p:cNvPr id="16" name="Plaque 15"/>
              <p:cNvSpPr/>
              <p:nvPr/>
            </p:nvSpPr>
            <p:spPr>
              <a:xfrm>
                <a:off x="7353905" y="2351661"/>
                <a:ext cx="1303704" cy="888668"/>
              </a:xfrm>
              <a:prstGeom prst="plaque">
                <a:avLst/>
              </a:prstGeom>
              <a:grpFill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b="1" dirty="0">
                    <a:solidFill>
                      <a:prstClr val="white"/>
                    </a:solidFill>
                  </a:rPr>
                  <a:t>Trade </a:t>
                </a:r>
                <a:r>
                  <a:rPr lang="en-US" sz="1100" b="1" dirty="0" err="1">
                    <a:solidFill>
                      <a:prstClr val="white"/>
                    </a:solidFill>
                  </a:rPr>
                  <a:t>Licence</a:t>
                </a:r>
                <a:r>
                  <a:rPr lang="en-US" sz="1100" b="1" dirty="0">
                    <a:solidFill>
                      <a:prstClr val="white"/>
                    </a:solidFill>
                  </a:rPr>
                  <a:t> Unit, MTI</a:t>
                </a:r>
              </a:p>
            </p:txBody>
          </p:sp>
          <p:sp>
            <p:nvSpPr>
              <p:cNvPr id="17" name="Plaque 16"/>
              <p:cNvSpPr/>
              <p:nvPr/>
            </p:nvSpPr>
            <p:spPr>
              <a:xfrm>
                <a:off x="7353905" y="3479937"/>
                <a:ext cx="1303704" cy="888668"/>
              </a:xfrm>
              <a:prstGeom prst="plaque">
                <a:avLst/>
              </a:prstGeom>
              <a:grpFill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b="1" dirty="0">
                    <a:solidFill>
                      <a:prstClr val="white"/>
                    </a:solidFill>
                  </a:rPr>
                  <a:t>Plant Quarantine Service, MALF</a:t>
                </a:r>
              </a:p>
            </p:txBody>
          </p:sp>
        </p:grpSp>
        <p:sp>
          <p:nvSpPr>
            <p:cNvPr id="12" name="Plaque 11"/>
            <p:cNvSpPr/>
            <p:nvPr/>
          </p:nvSpPr>
          <p:spPr>
            <a:xfrm>
              <a:off x="4500773" y="4623748"/>
              <a:ext cx="1275604" cy="888668"/>
            </a:xfrm>
            <a:prstGeom prst="plaqu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>
                  <a:solidFill>
                    <a:prstClr val="white"/>
                  </a:solidFill>
                </a:rPr>
                <a:t>Work Permit Division, MNS</a:t>
              </a:r>
            </a:p>
          </p:txBody>
        </p:sp>
        <p:sp>
          <p:nvSpPr>
            <p:cNvPr id="13" name="Plaque 12"/>
            <p:cNvSpPr/>
            <p:nvPr/>
          </p:nvSpPr>
          <p:spPr>
            <a:xfrm>
              <a:off x="4500773" y="2428149"/>
              <a:ext cx="1275604" cy="888668"/>
            </a:xfrm>
            <a:prstGeom prst="plaqu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>
                  <a:solidFill>
                    <a:prstClr val="white"/>
                  </a:solidFill>
                </a:rPr>
                <a:t>exporTT LTD</a:t>
              </a:r>
            </a:p>
            <a:p>
              <a:pPr algn="ctr"/>
              <a:r>
                <a:rPr lang="en-US" sz="1100" b="1" dirty="0">
                  <a:solidFill>
                    <a:prstClr val="white"/>
                  </a:solidFill>
                </a:rPr>
                <a:t>&amp;</a:t>
              </a:r>
            </a:p>
            <a:p>
              <a:pPr algn="ctr"/>
              <a:r>
                <a:rPr lang="en-US" sz="1100" b="1" dirty="0">
                  <a:solidFill>
                    <a:prstClr val="white"/>
                  </a:solidFill>
                </a:rPr>
                <a:t>TTCIC</a:t>
              </a:r>
            </a:p>
          </p:txBody>
        </p:sp>
        <p:sp>
          <p:nvSpPr>
            <p:cNvPr id="14" name="Right Arrow Callout 13"/>
            <p:cNvSpPr/>
            <p:nvPr/>
          </p:nvSpPr>
          <p:spPr>
            <a:xfrm>
              <a:off x="2638855" y="2641677"/>
              <a:ext cx="1792874" cy="2992009"/>
            </a:xfrm>
            <a:prstGeom prst="rightArrowCallout">
              <a:avLst>
                <a:gd name="adj1" fmla="val 22203"/>
                <a:gd name="adj2" fmla="val 16836"/>
                <a:gd name="adj3" fmla="val 9971"/>
                <a:gd name="adj4" fmla="val 64977"/>
              </a:avLst>
            </a:prstGeom>
            <a:solidFill>
              <a:schemeClr val="accent1">
                <a:lumMod val="75000"/>
              </a:schemeClr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prstClr val="white"/>
                  </a:solidFill>
                </a:rPr>
                <a:t>TTBizLink Portal</a:t>
              </a:r>
            </a:p>
          </p:txBody>
        </p:sp>
      </p:grpSp>
      <p:sp>
        <p:nvSpPr>
          <p:cNvPr id="21" name="Rounded Rectangle 20"/>
          <p:cNvSpPr>
            <a:spLocks noChangeAspect="1"/>
          </p:cNvSpPr>
          <p:nvPr/>
        </p:nvSpPr>
        <p:spPr>
          <a:xfrm>
            <a:off x="3060365" y="1628801"/>
            <a:ext cx="1166913" cy="882498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prstClr val="white"/>
                </a:solidFill>
              </a:rPr>
              <a:t>CBCS (ASYCUDA)</a:t>
            </a:r>
          </a:p>
        </p:txBody>
      </p:sp>
      <p:sp>
        <p:nvSpPr>
          <p:cNvPr id="22" name="Right Arrow Callout 21"/>
          <p:cNvSpPr>
            <a:spLocks noChangeAspect="1"/>
          </p:cNvSpPr>
          <p:nvPr/>
        </p:nvSpPr>
        <p:spPr>
          <a:xfrm>
            <a:off x="2871891" y="908720"/>
            <a:ext cx="356960" cy="2232249"/>
          </a:xfrm>
          <a:prstGeom prst="rightArrowCallout">
            <a:avLst>
              <a:gd name="adj1" fmla="val 50000"/>
              <a:gd name="adj2" fmla="val 72433"/>
              <a:gd name="adj3" fmla="val 46892"/>
              <a:gd name="adj4" fmla="val 21193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1100">
              <a:solidFill>
                <a:prstClr val="white"/>
              </a:solidFill>
            </a:endParaRPr>
          </a:p>
        </p:txBody>
      </p:sp>
      <p:sp>
        <p:nvSpPr>
          <p:cNvPr id="23" name="Right Arrow Callout 22"/>
          <p:cNvSpPr>
            <a:spLocks noChangeAspect="1"/>
          </p:cNvSpPr>
          <p:nvPr/>
        </p:nvSpPr>
        <p:spPr>
          <a:xfrm>
            <a:off x="2871135" y="3140968"/>
            <a:ext cx="367372" cy="2844582"/>
          </a:xfrm>
          <a:prstGeom prst="rightArrowCallout">
            <a:avLst>
              <a:gd name="adj1" fmla="val 50000"/>
              <a:gd name="adj2" fmla="val 72433"/>
              <a:gd name="adj3" fmla="val 46892"/>
              <a:gd name="adj4" fmla="val 21193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prstClr val="white"/>
              </a:solidFill>
            </a:endParaRPr>
          </a:p>
        </p:txBody>
      </p:sp>
      <p:sp>
        <p:nvSpPr>
          <p:cNvPr id="24" name="Up-Down Arrow 23"/>
          <p:cNvSpPr>
            <a:spLocks noChangeAspect="1"/>
          </p:cNvSpPr>
          <p:nvPr/>
        </p:nvSpPr>
        <p:spPr>
          <a:xfrm>
            <a:off x="3528364" y="2492896"/>
            <a:ext cx="229342" cy="557661"/>
          </a:xfrm>
          <a:prstGeom prst="up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11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806459" y="75069"/>
            <a:ext cx="3568559" cy="711200"/>
          </a:xfrm>
        </p:spPr>
        <p:txBody>
          <a:bodyPr/>
          <a:lstStyle/>
          <a:p>
            <a:pPr algn="ctr"/>
            <a:r>
              <a:rPr lang="en-TT" dirty="0">
                <a:solidFill>
                  <a:schemeClr val="tx1"/>
                </a:solidFill>
              </a:rPr>
              <a:t>SW Architecture</a:t>
            </a:r>
          </a:p>
        </p:txBody>
      </p:sp>
    </p:spTree>
    <p:extLst>
      <p:ext uri="{BB962C8B-B14F-4D97-AF65-F5344CB8AC3E}">
        <p14:creationId xmlns:p14="http://schemas.microsoft.com/office/powerpoint/2010/main" val="1877550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176" t="553" r="1176"/>
          <a:stretch/>
        </p:blipFill>
        <p:spPr>
          <a:xfrm>
            <a:off x="107504" y="1340768"/>
            <a:ext cx="8928992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148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124744"/>
            <a:ext cx="8928992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416541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LIVE DEMO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GOODS DECLARATION</a:t>
            </a:r>
          </a:p>
        </p:txBody>
      </p:sp>
    </p:spTree>
    <p:extLst>
      <p:ext uri="{BB962C8B-B14F-4D97-AF65-F5344CB8AC3E}">
        <p14:creationId xmlns:p14="http://schemas.microsoft.com/office/powerpoint/2010/main" val="415803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8"/>
          <a:stretch/>
        </p:blipFill>
        <p:spPr>
          <a:xfrm>
            <a:off x="611560" y="1320130"/>
            <a:ext cx="7776864" cy="462915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 bwMode="gray">
          <a:xfrm>
            <a:off x="2163712" y="260648"/>
            <a:ext cx="4672560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TT" dirty="0">
                <a:solidFill>
                  <a:schemeClr val="tx1"/>
                </a:solidFill>
              </a:rPr>
              <a:t>Pre Mobile Inspections</a:t>
            </a:r>
          </a:p>
        </p:txBody>
      </p:sp>
    </p:spTree>
    <p:extLst>
      <p:ext uri="{BB962C8B-B14F-4D97-AF65-F5344CB8AC3E}">
        <p14:creationId xmlns:p14="http://schemas.microsoft.com/office/powerpoint/2010/main" val="2529575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arquezc\Desktop\tablet in hand edi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564904"/>
            <a:ext cx="3067050" cy="30194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T" dirty="0"/>
              <a:t>Mobile Inspections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590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T" dirty="0"/>
              <a:t>Mobile Inspections</a:t>
            </a:r>
            <a:endParaRPr lang="en-US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073675385"/>
              </p:ext>
            </p:extLst>
          </p:nvPr>
        </p:nvGraphicFramePr>
        <p:xfrm>
          <a:off x="1043609" y="1844824"/>
          <a:ext cx="7128791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>
          <a:xfrm>
            <a:off x="827584" y="4077072"/>
            <a:ext cx="7560840" cy="201622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400" dirty="0">
                <a:latin typeface="Century Gothic" panose="020B0502020202020204" pitchFamily="34" charset="0"/>
              </a:rPr>
              <a:t>Access to accurate, pertinent information</a:t>
            </a:r>
          </a:p>
          <a:p>
            <a:pPr>
              <a:lnSpc>
                <a:spcPct val="300000"/>
              </a:lnSpc>
            </a:pPr>
            <a:r>
              <a:rPr lang="en-US" altLang="en-US" sz="2400" dirty="0">
                <a:latin typeface="Century Gothic" panose="020B0502020202020204" pitchFamily="34" charset="0"/>
              </a:rPr>
              <a:t>Immediate clearance of goods after inspection</a:t>
            </a:r>
            <a:endParaRPr lang="en-US" altLang="en-US" sz="1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793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</a:t>
            </a:r>
          </a:p>
        </p:txBody>
      </p:sp>
      <p:pic>
        <p:nvPicPr>
          <p:cNvPr id="4" name="Picture 2" descr="C:\Users\marquezc\Desktop\MI Architecture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794" y="2489200"/>
            <a:ext cx="5440486" cy="3530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110661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T" dirty="0"/>
              <a:t>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TT" sz="2800" dirty="0">
                <a:latin typeface="Century Gothic" panose="020B0502020202020204" pitchFamily="34" charset="0"/>
              </a:rPr>
              <a:t>Checklist Management</a:t>
            </a:r>
          </a:p>
          <a:p>
            <a:endParaRPr lang="en-TT" sz="2800" dirty="0">
              <a:latin typeface="Century Gothic" panose="020B0502020202020204" pitchFamily="34" charset="0"/>
            </a:endParaRPr>
          </a:p>
          <a:p>
            <a:r>
              <a:rPr lang="en-TT" sz="2800" dirty="0">
                <a:latin typeface="Century Gothic" panose="020B0502020202020204" pitchFamily="34" charset="0"/>
              </a:rPr>
              <a:t>Job Management</a:t>
            </a:r>
          </a:p>
          <a:p>
            <a:endParaRPr lang="en-TT" sz="2800" dirty="0">
              <a:latin typeface="Century Gothic" panose="020B0502020202020204" pitchFamily="34" charset="0"/>
            </a:endParaRPr>
          </a:p>
          <a:p>
            <a:r>
              <a:rPr lang="en-TT" sz="2800" dirty="0">
                <a:latin typeface="Century Gothic" panose="020B0502020202020204" pitchFamily="34" charset="0"/>
              </a:rPr>
              <a:t>Mobile Inspection Application</a:t>
            </a:r>
          </a:p>
        </p:txBody>
      </p:sp>
    </p:spTree>
    <p:extLst>
      <p:ext uri="{BB962C8B-B14F-4D97-AF65-F5344CB8AC3E}">
        <p14:creationId xmlns:p14="http://schemas.microsoft.com/office/powerpoint/2010/main" val="695860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LIVE DEMO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MOBILE INSPECTIONS</a:t>
            </a:r>
          </a:p>
        </p:txBody>
      </p:sp>
    </p:spTree>
    <p:extLst>
      <p:ext uri="{BB962C8B-B14F-4D97-AF65-F5344CB8AC3E}">
        <p14:creationId xmlns:p14="http://schemas.microsoft.com/office/powerpoint/2010/main" val="651236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825" y="3717032"/>
            <a:ext cx="6422004" cy="720080"/>
          </a:xfrm>
        </p:spPr>
        <p:txBody>
          <a:bodyPr/>
          <a:lstStyle/>
          <a:p>
            <a:r>
              <a:rPr lang="en-US" dirty="0"/>
              <a:t>Thank you!</a:t>
            </a:r>
            <a:endParaRPr lang="en-SG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827584" y="5159399"/>
            <a:ext cx="6422004" cy="860400"/>
          </a:xfrm>
        </p:spPr>
        <p:txBody>
          <a:bodyPr>
            <a:normAutofit fontScale="70000" lnSpcReduction="20000"/>
          </a:bodyPr>
          <a:lstStyle/>
          <a:p>
            <a:r>
              <a:rPr lang="en-SG" dirty="0">
                <a:solidFill>
                  <a:schemeClr val="tx1"/>
                </a:solidFill>
                <a:latin typeface="Century Gothic" panose="020B0502020202020204" pitchFamily="34" charset="0"/>
              </a:rPr>
              <a:t>Christian Marquez (</a:t>
            </a:r>
            <a:r>
              <a:rPr lang="en-SG" dirty="0">
                <a:solidFill>
                  <a:schemeClr val="tx1"/>
                </a:solidFill>
                <a:latin typeface="Century Gothic" panose="020B0502020202020204" pitchFamily="34" charset="0"/>
                <a:hlinkClick r:id="rId3"/>
              </a:rPr>
              <a:t>christian.marquez@gov.tt</a:t>
            </a:r>
            <a:r>
              <a:rPr lang="en-SG" dirty="0">
                <a:solidFill>
                  <a:schemeClr val="tx1"/>
                </a:solidFill>
                <a:latin typeface="Century Gothic" panose="020B0502020202020204" pitchFamily="34" charset="0"/>
              </a:rPr>
              <a:t>)</a:t>
            </a:r>
          </a:p>
          <a:p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Consultant</a:t>
            </a:r>
          </a:p>
          <a:p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Ministry of Trade and Industry</a:t>
            </a:r>
            <a:endParaRPr lang="en-SG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Picture 2" descr="C:\Users\karimr\Desktop\TTBizLink Websit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95737" y="548680"/>
            <a:ext cx="4608511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2143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tint val="100000"/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5886</TotalTime>
  <Words>323</Words>
  <Application>Microsoft Office PowerPoint</Application>
  <PresentationFormat>On-screen Show (4:3)</PresentationFormat>
  <Paragraphs>91</Paragraphs>
  <Slides>14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Century Gothic</vt:lpstr>
      <vt:lpstr>Wingdings 3</vt:lpstr>
      <vt:lpstr>Ion Boardroom</vt:lpstr>
      <vt:lpstr>TTBizLink Goods Declaration</vt:lpstr>
      <vt:lpstr>Contents</vt:lpstr>
      <vt:lpstr>TTBizLink Modules</vt:lpstr>
      <vt:lpstr>SW Architecture</vt:lpstr>
      <vt:lpstr>PowerPoint Presentation</vt:lpstr>
      <vt:lpstr>PowerPoint Presentation</vt:lpstr>
      <vt:lpstr>LIVE DEMO</vt:lpstr>
      <vt:lpstr>PowerPoint Presentation</vt:lpstr>
      <vt:lpstr>Mobile Inspections</vt:lpstr>
      <vt:lpstr>Mobile Inspections</vt:lpstr>
      <vt:lpstr>Architecture</vt:lpstr>
      <vt:lpstr>Features</vt:lpstr>
      <vt:lpstr>LIVE DEMO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Cynthia G. Hayes</dc:creator>
  <cp:lastModifiedBy>De Four, Takiyah</cp:lastModifiedBy>
  <cp:revision>227</cp:revision>
  <cp:lastPrinted>2016-08-09T16:47:37Z</cp:lastPrinted>
  <dcterms:created xsi:type="dcterms:W3CDTF">2016-06-27T13:01:30Z</dcterms:created>
  <dcterms:modified xsi:type="dcterms:W3CDTF">2018-11-13T12:15:31Z</dcterms:modified>
</cp:coreProperties>
</file>